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6" r:id="rId6"/>
    <p:sldId id="260" r:id="rId7"/>
    <p:sldId id="261" r:id="rId8"/>
    <p:sldId id="264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solidFill>
                  <a:srgbClr val="FFC000"/>
                </a:solidFill>
              </a:rPr>
              <a:t>TNGS Learning Solution</a:t>
            </a:r>
            <a:br>
              <a:rPr lang="en-US" sz="8800" dirty="0"/>
            </a:br>
            <a:r>
              <a:rPr lang="en-US" sz="8800" dirty="0"/>
              <a:t>VIRTUALIZATION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086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Virtualization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Virtualization offers major savings in data center operations. </a:t>
            </a:r>
          </a:p>
          <a:p>
            <a:r>
              <a:rPr lang="en-US" dirty="0"/>
              <a:t>Virtualization makes possible significant reductions in the costs of managing data centers, with simplification of systems management tasks. </a:t>
            </a:r>
          </a:p>
          <a:p>
            <a:r>
              <a:rPr lang="en-US" dirty="0"/>
              <a:t>Virtualization offers back-up and increased redundancy for delivery of high performance and high availability services. </a:t>
            </a:r>
          </a:p>
          <a:p>
            <a:r>
              <a:rPr lang="en-US" dirty="0"/>
              <a:t>Virtualization is a step in the direction of “cloud computing”. </a:t>
            </a:r>
          </a:p>
          <a:p>
            <a:r>
              <a:rPr lang="en-US" dirty="0"/>
              <a:t>Centralized management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Vendors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800600"/>
            <a:ext cx="3822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5495" y="2438400"/>
            <a:ext cx="2624137" cy="13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07" y="2438400"/>
            <a:ext cx="29337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What 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to run multiple same or different operating systems which are completely isolated from each  other on the same machine. </a:t>
            </a:r>
          </a:p>
          <a:p>
            <a:pPr lvl="1"/>
            <a:r>
              <a:rPr lang="en-US" dirty="0"/>
              <a:t>Example: Running both Windows and Linux on the same machine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9799"/>
            <a:ext cx="8229600" cy="62780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800" y="2872581"/>
            <a:ext cx="675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4B4CE1-EC7E-4AB2-A07B-FEFAB0222C1E}"/>
              </a:ext>
            </a:extLst>
          </p:cNvPr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/>
              <a:t>VIRTUALIZATION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6057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3628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981200"/>
            <a:ext cx="45053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981200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Hypervisor?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49" y="2819400"/>
            <a:ext cx="8229600" cy="2331720"/>
          </a:xfrm>
        </p:spPr>
        <p:txBody>
          <a:bodyPr/>
          <a:lstStyle/>
          <a:p>
            <a:r>
              <a:rPr lang="en-US" dirty="0"/>
              <a:t>Hypervisor is a software layer that sits between Hardware and OS  which will interact with hardware and resources and provide  an interface to share the available resources to virtual containers.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543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7372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4528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DFD9F956-A59E-46A3-A4E7-6D04A2077929}"/>
              </a:ext>
            </a:extLst>
          </p:cNvPr>
          <p:cNvSpPr/>
          <p:nvPr/>
        </p:nvSpPr>
        <p:spPr>
          <a:xfrm>
            <a:off x="381000" y="4191000"/>
            <a:ext cx="685800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C6936B8-925A-493E-AE48-876899EF26A4}"/>
              </a:ext>
            </a:extLst>
          </p:cNvPr>
          <p:cNvSpPr/>
          <p:nvPr/>
        </p:nvSpPr>
        <p:spPr>
          <a:xfrm>
            <a:off x="609600" y="32004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1"/>
            <a:ext cx="7467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1143000"/>
            <a:ext cx="8229600" cy="475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Virtualization and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whereas Cloud Computing is a service. </a:t>
            </a:r>
          </a:p>
          <a:p>
            <a:pPr>
              <a:lnSpc>
                <a:spcPct val="200000"/>
              </a:lnSpc>
            </a:pPr>
            <a:r>
              <a:rPr lang="en-US" dirty="0"/>
              <a:t>Without virtualization, there is no Cloud Computing. </a:t>
            </a:r>
          </a:p>
          <a:p>
            <a:pPr>
              <a:lnSpc>
                <a:spcPct val="200000"/>
              </a:lnSpc>
            </a:pPr>
            <a:r>
              <a:rPr lang="en-US" dirty="0"/>
              <a:t>Cloud Computing is built on top of Virtualization.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2947</TotalTime>
  <Words>177</Words>
  <Application>Microsoft Office PowerPoint</Application>
  <PresentationFormat>On-screen Show (4:3)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Constantia</vt:lpstr>
      <vt:lpstr>Wingdings 2</vt:lpstr>
      <vt:lpstr>Flow</vt:lpstr>
      <vt:lpstr>TNGS Learning Solution VIRTUALIZATION</vt:lpstr>
      <vt:lpstr> What is Virtualization?</vt:lpstr>
      <vt:lpstr>Problem</vt:lpstr>
      <vt:lpstr>PowerPoint Presentation</vt:lpstr>
      <vt:lpstr>What IS Hypervisor?</vt:lpstr>
      <vt:lpstr>PowerPoint Presentation</vt:lpstr>
      <vt:lpstr>PowerPoint Presentation</vt:lpstr>
      <vt:lpstr>PowerPoint Presentation</vt:lpstr>
      <vt:lpstr>Virtualization and Cloud Computing</vt:lpstr>
      <vt:lpstr>PowerPoint Presentation</vt:lpstr>
      <vt:lpstr>Virtualization Benefits</vt:lpstr>
      <vt:lpstr>Vendors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16</cp:revision>
  <dcterms:created xsi:type="dcterms:W3CDTF">2020-04-03T23:55:39Z</dcterms:created>
  <dcterms:modified xsi:type="dcterms:W3CDTF">2023-01-19T03:18:35Z</dcterms:modified>
</cp:coreProperties>
</file>