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FB52-4259-432E-9CBD-120936CAE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A87A7-0293-4895-9DE8-2E152D789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3018-B9C0-4687-B4C4-147842CD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ACE6-B1A4-4727-A1EF-B3AA7DB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98A7-84AF-451C-A53C-EAA7B37C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3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072C-026C-4347-AB31-660A985A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844A2-352C-4985-A7C6-05225C05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B09-1DF2-4E2F-9A8C-9F8738EC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67F2-E6CF-47D0-BAB0-59F6808D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2AA9D-814B-437E-B61C-E719A975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E7F74-FE07-4C38-9C23-F7D06AD1C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125BD-2823-458E-AD3A-88246583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0143-C323-4CA1-A820-225954C9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6FD8-A43F-4915-AEBB-B9CF3B36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89B5-236F-435B-97FC-1F014F36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9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238B-6BB6-4F66-A56B-6EF7C3AC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0D58-C090-47A5-83EF-1329DAFE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13D4-0557-4F16-9BAC-AE3EA142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5CEC-FAE8-46F2-B381-718CF0FD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7911-B02C-4142-BA1E-874D60EF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C572-14DA-4EA7-969D-2ED8FB0E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4B5C-962C-443F-99ED-E9C93093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FF06-DDC4-4F9E-98CE-B513464D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A0CC-F8D4-4870-B766-BA4A720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5781-CB65-4D66-9C62-6204944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9F8A-5421-4432-8605-34855D4F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63F6-2652-44CB-A4A7-496FE9956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62241-08F8-4B64-AC7F-6BA5D4BD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2306-DA08-4EE9-9C67-99F0B261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DBA6-6851-4CF1-AE90-888F7198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C45A5-B424-49F8-B07E-6090423D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0F39-053A-401B-A7BA-8187B450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0512-F314-4475-AFFD-5CD8820CD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D9596-AC03-4413-AFE2-4885E506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644A8-2E76-4D4B-8A56-922EE9EB1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FD062-DCB0-4FD0-A0B7-B33FA442B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6028D-A6DB-4B91-BBD8-D038643D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29980-6815-4EDF-986D-44C40C94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6FE5B-666D-4547-B080-8A54FB63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B487-EF77-4772-A86D-0BC5161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218C2-8731-4283-81D8-2BB4F3EC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9024E-64FA-44A4-8A99-309393F7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BA3E1-2708-4411-8EFF-C701D02C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020F-230D-4ACB-A2EC-8A742EEF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DAE39-7E64-40E9-8DAA-EAA2F15F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50D7F-A955-4AFD-8269-7009D67D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8D27-ABCB-47E4-BBE8-CCCF44EB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3146-B7BA-4C1B-A24F-A51AE8D3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FAEA1-5FF4-4C4B-ADEC-760F98728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F7098-66B5-42EA-A7A1-49F13E50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536B-1FEC-4D30-B900-1972355A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B7BF-3E0E-4754-9F46-95A3CD84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B962-A572-4906-88F2-1EF51B81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786E1-FD9C-44F7-A4FD-670B1C9E2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DABEF-0293-4D96-9F88-9882A5123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A21C-E818-4378-A22F-E2544D1A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5EE8D-B6AC-4548-B73C-46B7FC9A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FCE64-946E-4F78-AB08-9A3DF29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177C-BB36-41D2-9DED-08CE9D3D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E656-5C25-4D9B-910B-0F6B4691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A69D-0A42-4E4A-BFC4-F08BE78C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1DCC-594F-41E7-A281-DF089EAAA4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035D-4DA7-4769-9A24-A700D194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9B3A-5D3D-4B32-B569-6EC6BE736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8D07-2F17-49DC-9F24-17D1A3E20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9A99-3068-4F11-A496-F628D4538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752"/>
            <a:ext cx="9144000" cy="926984"/>
          </a:xfrm>
        </p:spPr>
        <p:txBody>
          <a:bodyPr anchor="t"/>
          <a:lstStyle/>
          <a:p>
            <a:r>
              <a:rPr lang="en-US" b="1" dirty="0"/>
              <a:t>Day 2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31992-13DF-401E-B8C9-9AE78E03E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61" y="1770078"/>
            <a:ext cx="9267039" cy="3229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Introduction to cloud</a:t>
            </a:r>
          </a:p>
          <a:p>
            <a:pPr marL="457200" indent="-457200" algn="l">
              <a:buAutoNum type="arabicPeriod"/>
            </a:pPr>
            <a:r>
              <a:rPr lang="en-US" dirty="0"/>
              <a:t>Introduction to AWS</a:t>
            </a:r>
          </a:p>
          <a:p>
            <a:pPr marL="457200" indent="-457200" algn="l">
              <a:buAutoNum type="arabicPeriod"/>
            </a:pPr>
            <a:r>
              <a:rPr lang="en-US" dirty="0"/>
              <a:t>AWS signup</a:t>
            </a:r>
          </a:p>
          <a:p>
            <a:pPr marL="457200" indent="-457200" algn="l">
              <a:buAutoNum type="arabicPeriod"/>
            </a:pPr>
            <a:r>
              <a:rPr lang="en-US" dirty="0"/>
              <a:t>Creating and logging into </a:t>
            </a:r>
            <a:r>
              <a:rPr lang="en-US" dirty="0" err="1"/>
              <a:t>linux</a:t>
            </a:r>
            <a:r>
              <a:rPr lang="en-US" dirty="0"/>
              <a:t>/windows server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5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9A99-3068-4F11-A496-F628D4538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752"/>
            <a:ext cx="9144000" cy="926984"/>
          </a:xfrm>
        </p:spPr>
        <p:txBody>
          <a:bodyPr anchor="t"/>
          <a:lstStyle/>
          <a:p>
            <a:r>
              <a:rPr lang="en-US" b="1" dirty="0"/>
              <a:t>Day 2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31992-13DF-401E-B8C9-9AE78E03E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61" y="1770078"/>
            <a:ext cx="9267039" cy="3229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Virtualization</a:t>
            </a:r>
          </a:p>
          <a:p>
            <a:pPr marL="457200" indent="-457200" algn="l">
              <a:buAutoNum type="arabicPeriod"/>
            </a:pPr>
            <a:r>
              <a:rPr lang="en-US" dirty="0"/>
              <a:t>Creating a </a:t>
            </a:r>
            <a:r>
              <a:rPr lang="en-US" dirty="0" err="1"/>
              <a:t>KeyPair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Creating an Instance (Linux/Windows)</a:t>
            </a:r>
          </a:p>
          <a:p>
            <a:pPr marL="457200" indent="-457200" algn="l">
              <a:buAutoNum type="arabicPeriod"/>
            </a:pPr>
            <a:r>
              <a:rPr lang="en-US" dirty="0"/>
              <a:t>Connecting to Instance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1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9A99-3068-4F11-A496-F628D4538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752"/>
            <a:ext cx="9144000" cy="926984"/>
          </a:xfrm>
        </p:spPr>
        <p:txBody>
          <a:bodyPr anchor="t"/>
          <a:lstStyle/>
          <a:p>
            <a:r>
              <a:rPr lang="en-US" b="1" dirty="0"/>
              <a:t>Day 3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31992-13DF-401E-B8C9-9AE78E03E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61" y="1770078"/>
            <a:ext cx="9267039" cy="3229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Instance Types</a:t>
            </a:r>
          </a:p>
          <a:p>
            <a:pPr marL="457200" indent="-457200" algn="l">
              <a:buAutoNum type="arabicPeriod"/>
            </a:pPr>
            <a:r>
              <a:rPr lang="en-US" dirty="0"/>
              <a:t>Security Groups</a:t>
            </a:r>
          </a:p>
          <a:p>
            <a:pPr marL="457200" indent="-457200" algn="l">
              <a:buAutoNum type="arabicPeriod"/>
            </a:pPr>
            <a:r>
              <a:rPr lang="en-US" dirty="0"/>
              <a:t>AMI</a:t>
            </a:r>
          </a:p>
          <a:p>
            <a:pPr marL="457200" indent="-457200" algn="l">
              <a:buAutoNum type="arabicPeriod"/>
            </a:pPr>
            <a:r>
              <a:rPr lang="en-US" dirty="0"/>
              <a:t>Create and configure web server</a:t>
            </a:r>
          </a:p>
          <a:p>
            <a:pPr algn="l"/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9A99-3068-4F11-A496-F628D4538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752"/>
            <a:ext cx="9144000" cy="926984"/>
          </a:xfrm>
        </p:spPr>
        <p:txBody>
          <a:bodyPr anchor="t"/>
          <a:lstStyle/>
          <a:p>
            <a:r>
              <a:rPr lang="en-US" b="1" dirty="0"/>
              <a:t>Day 4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31992-13DF-401E-B8C9-9AE78E03E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61" y="1770078"/>
            <a:ext cx="9267039" cy="3229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wordpress</a:t>
            </a:r>
            <a:r>
              <a:rPr lang="en-US" dirty="0"/>
              <a:t> website</a:t>
            </a:r>
          </a:p>
          <a:p>
            <a:pPr marL="457200" indent="-457200" algn="l">
              <a:buAutoNum type="arabicPeriod"/>
            </a:pPr>
            <a:r>
              <a:rPr lang="en-US" dirty="0"/>
              <a:t>Snapshots</a:t>
            </a:r>
          </a:p>
          <a:p>
            <a:pPr marL="457200" indent="-457200" algn="l">
              <a:buAutoNum type="arabicPeriod"/>
            </a:pPr>
            <a:r>
              <a:rPr lang="en-US" dirty="0"/>
              <a:t>EBS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boothstrap</a:t>
            </a: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9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60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Day 2 Topics</vt:lpstr>
      <vt:lpstr>Day 2 Topics</vt:lpstr>
      <vt:lpstr>Day 3 Topics</vt:lpstr>
      <vt:lpstr>Day 4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Topics</dc:title>
  <dc:creator>Godwill Ngwanah</dc:creator>
  <cp:lastModifiedBy>Godwill Ngwanah</cp:lastModifiedBy>
  <cp:revision>8</cp:revision>
  <dcterms:created xsi:type="dcterms:W3CDTF">2020-08-18T23:48:13Z</dcterms:created>
  <dcterms:modified xsi:type="dcterms:W3CDTF">2020-08-21T14:33:30Z</dcterms:modified>
</cp:coreProperties>
</file>