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6" r:id="rId6"/>
    <p:sldId id="264" r:id="rId7"/>
    <p:sldId id="260" r:id="rId8"/>
    <p:sldId id="268" r:id="rId9"/>
    <p:sldId id="269" r:id="rId10"/>
    <p:sldId id="27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371600"/>
            <a:ext cx="8062912" cy="3657599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TNGS Learning Solutions</a:t>
            </a:r>
            <a:br>
              <a:rPr lang="en-US" sz="6000" dirty="0">
                <a:solidFill>
                  <a:srgbClr val="FFC000"/>
                </a:solidFill>
              </a:rPr>
            </a:br>
            <a:r>
              <a:rPr lang="en-US" sz="6000" dirty="0">
                <a:solidFill>
                  <a:srgbClr val="FFC000"/>
                </a:solidFill>
              </a:rPr>
              <a:t> </a:t>
            </a:r>
            <a:br>
              <a:rPr lang="en-US" sz="8800" dirty="0">
                <a:solidFill>
                  <a:srgbClr val="FFC000"/>
                </a:solidFill>
              </a:rPr>
            </a:br>
            <a:r>
              <a:rPr lang="en-US" sz="7200" dirty="0"/>
              <a:t>CLOUD COMPUTING</a:t>
            </a:r>
            <a:br>
              <a:rPr lang="en-US" sz="8800" dirty="0"/>
            </a:br>
            <a:r>
              <a:rPr lang="en-US" sz="6000" dirty="0"/>
              <a:t>INTRODUCTION TO AWS</a:t>
            </a:r>
            <a:endParaRPr lang="en-US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997E60-9D1E-D534-35FF-43E78D38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AA4EE16-4DD6-77AC-D558-1D7CCE671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313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Faster Deployments: </a:t>
            </a:r>
          </a:p>
          <a:p>
            <a:pPr lvl="1"/>
            <a:r>
              <a:rPr lang="en-US" dirty="0"/>
              <a:t>Because there’s no wait for local computing resources </a:t>
            </a:r>
          </a:p>
          <a:p>
            <a:r>
              <a:rPr lang="en-US" b="1" dirty="0"/>
              <a:t>Usage-based pricing:</a:t>
            </a:r>
          </a:p>
          <a:p>
            <a:pPr lvl="1"/>
            <a:r>
              <a:rPr lang="en-US" dirty="0"/>
              <a:t> Letting you pay only for what you use </a:t>
            </a:r>
          </a:p>
          <a:p>
            <a:r>
              <a:rPr lang="en-US" b="1" dirty="0"/>
              <a:t>Less financial risk: </a:t>
            </a:r>
          </a:p>
          <a:p>
            <a:pPr lvl="1"/>
            <a:r>
              <a:rPr lang="en-US" dirty="0"/>
              <a:t>With lower up-front investment in hardware and software </a:t>
            </a:r>
          </a:p>
          <a:p>
            <a:r>
              <a:rPr lang="en-US" b="1" dirty="0"/>
              <a:t>Easier upgrades: </a:t>
            </a:r>
          </a:p>
          <a:p>
            <a:pPr lvl="1"/>
            <a:r>
              <a:rPr lang="en-US" dirty="0"/>
              <a:t>With no on-premises software to update </a:t>
            </a:r>
          </a:p>
          <a:p>
            <a:r>
              <a:rPr lang="en-US" b="1" dirty="0"/>
              <a:t>Reduced need for on-premises resources: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such as servers and IT staff </a:t>
            </a:r>
          </a:p>
          <a:p>
            <a:r>
              <a:rPr lang="en-US" b="1" dirty="0"/>
              <a:t>Universal access</a:t>
            </a:r>
          </a:p>
          <a:p>
            <a:r>
              <a:rPr lang="en-US" b="1" dirty="0"/>
              <a:t>Up to date software </a:t>
            </a:r>
          </a:p>
          <a:p>
            <a:r>
              <a:rPr lang="en-US" b="1" dirty="0"/>
              <a:t>Choice of applications</a:t>
            </a:r>
          </a:p>
          <a:p>
            <a:r>
              <a:rPr lang="en-US" b="1" dirty="0"/>
              <a:t>Flexibility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/>
              <a:t>Security Issues: </a:t>
            </a:r>
          </a:p>
          <a:p>
            <a:pPr lvl="1"/>
            <a:r>
              <a:rPr lang="en-US" dirty="0"/>
              <a:t>Security is the major issue in cloud computing. </a:t>
            </a:r>
          </a:p>
          <a:p>
            <a:pPr lvl="1"/>
            <a:r>
              <a:rPr lang="en-US" dirty="0"/>
              <a:t>The cloud  services implement the best security standards and industry  certifications. </a:t>
            </a:r>
          </a:p>
          <a:p>
            <a:pPr lvl="2"/>
            <a:r>
              <a:rPr lang="en-US" i="1" dirty="0"/>
              <a:t>However, storing data on an external service providers always  bears a risk. </a:t>
            </a:r>
          </a:p>
          <a:p>
            <a:r>
              <a:rPr lang="en-US" b="1" dirty="0"/>
              <a:t>Technical Issues: </a:t>
            </a:r>
          </a:p>
          <a:p>
            <a:pPr lvl="1"/>
            <a:r>
              <a:rPr lang="en-US" dirty="0"/>
              <a:t>You always need to rely on the internet to  uploading/downloading and migrating.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2971800"/>
            <a:ext cx="8229600" cy="2209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is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are benefits of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are the disadvantages of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is AWS?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541520"/>
          </a:xfrm>
        </p:spPr>
        <p:txBody>
          <a:bodyPr>
            <a:normAutofit/>
          </a:bodyPr>
          <a:lstStyle/>
          <a:p>
            <a:r>
              <a:rPr lang="en-US" b="1" dirty="0"/>
              <a:t>Information technology (IT) </a:t>
            </a:r>
            <a:r>
              <a:rPr lang="en-US" dirty="0"/>
              <a:t>is the use of any computers, storage, networking and other devices, infrastructure and processes to create, process, store, secure and exchange all forms of electronic data.</a:t>
            </a:r>
          </a:p>
          <a:p>
            <a:r>
              <a:rPr lang="en-US" b="1" dirty="0"/>
              <a:t>Cloud computing </a:t>
            </a:r>
            <a:r>
              <a:rPr lang="en-US" dirty="0"/>
              <a:t>is the on-demand delivery of IT resources  and applications through internet with pay-as-you-go pricing model.  </a:t>
            </a:r>
            <a:endParaRPr lang="en-US" i="1" dirty="0"/>
          </a:p>
          <a:p>
            <a:r>
              <a:rPr lang="en-US" dirty="0"/>
              <a:t>With </a:t>
            </a:r>
            <a:r>
              <a:rPr lang="en-US" b="1" dirty="0"/>
              <a:t>cloud computing</a:t>
            </a:r>
            <a:r>
              <a:rPr lang="en-US" dirty="0"/>
              <a:t>, you don’t need to make large up-front  investments in hardware/software and spend a lot of time managing  that resources.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382000" cy="17983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 practice of using a network of remote servers hosted on the internet to store, manage, and process data, rather than a local server or a personal computer.</a:t>
            </a:r>
          </a:p>
        </p:txBody>
      </p:sp>
    </p:spTree>
    <p:extLst>
      <p:ext uri="{BB962C8B-B14F-4D97-AF65-F5344CB8AC3E}">
        <p14:creationId xmlns:p14="http://schemas.microsoft.com/office/powerpoint/2010/main" val="36447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On-Premises Data Center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026010F8-DA63-44B9-97CC-508BCEDB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29644"/>
            <a:ext cx="7391400" cy="4094956"/>
          </a:xfrm>
        </p:spPr>
      </p:pic>
    </p:spTree>
    <p:extLst>
      <p:ext uri="{BB962C8B-B14F-4D97-AF65-F5344CB8AC3E}">
        <p14:creationId xmlns:p14="http://schemas.microsoft.com/office/powerpoint/2010/main" val="41112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079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don’t want to manage physical servers – Let’s move to the cloud!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56E5A3F7-7175-4249-AA11-FEB877C1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672556"/>
            <a:ext cx="4762500" cy="2914650"/>
          </a:xfrm>
        </p:spPr>
      </p:pic>
    </p:spTree>
    <p:extLst>
      <p:ext uri="{BB962C8B-B14F-4D97-AF65-F5344CB8AC3E}">
        <p14:creationId xmlns:p14="http://schemas.microsoft.com/office/powerpoint/2010/main" val="10762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Cloud Computing </a:t>
            </a:r>
            <a:r>
              <a:rPr lang="en-US" b="1" dirty="0" err="1"/>
              <a:t>Cont</a:t>
            </a:r>
            <a:r>
              <a:rPr lang="en-US" b="1" dirty="0"/>
              <a:t>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 computing provides an easy way to access servers, storage, databases, and a broad set of application services  over the internet. </a:t>
            </a:r>
          </a:p>
          <a:p>
            <a:r>
              <a:rPr lang="en-US" dirty="0"/>
              <a:t>Cloud computing providers such as AWS owns and  maintain the network-connected hardware required for those  application services, while you provision and use what you need for  your workloads. </a:t>
            </a:r>
          </a:p>
          <a:p>
            <a:r>
              <a:rPr lang="en-US" dirty="0"/>
              <a:t>Many businesses large and small use cloud computing today either directly  (e.g. Google or Amazon) or indirectly (e.g. Twitter) instead of traditional on-site alternatives.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5853CB-95F8-2105-8956-BAE59D2E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0"/>
            <a:ext cx="8229600" cy="551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(Amazon Web Services)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63C005-3A1D-1F4F-FEC6-3D0CD8EE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Leading Cloud Service Provider</a:t>
            </a:r>
          </a:p>
          <a:p>
            <a:pPr lvl="1"/>
            <a:r>
              <a:rPr lang="en-US" dirty="0"/>
              <a:t>Offers various types of services</a:t>
            </a:r>
          </a:p>
          <a:p>
            <a:pPr lvl="1"/>
            <a:r>
              <a:rPr lang="en-US" dirty="0"/>
              <a:t>IaaS (Infrastructure as a Service)</a:t>
            </a:r>
          </a:p>
          <a:p>
            <a:pPr lvl="1"/>
            <a:r>
              <a:rPr lang="en-US" dirty="0"/>
              <a:t>SaaS (Software as a Service)</a:t>
            </a:r>
          </a:p>
          <a:p>
            <a:pPr lvl="1"/>
            <a:r>
              <a:rPr lang="en-US" dirty="0"/>
              <a:t>PaaS (Platform as a Service)</a:t>
            </a:r>
          </a:p>
          <a:p>
            <a:r>
              <a:rPr lang="en-US" dirty="0"/>
              <a:t>Leading Cloud Service Providers</a:t>
            </a:r>
          </a:p>
          <a:p>
            <a:r>
              <a:rPr lang="en-US" dirty="0"/>
              <a:t>Other CSP</a:t>
            </a:r>
          </a:p>
          <a:p>
            <a:pPr lvl="1"/>
            <a:r>
              <a:rPr lang="en-US" dirty="0"/>
              <a:t>GCP </a:t>
            </a:r>
            <a:r>
              <a:rPr lang="en-US" dirty="0">
                <a:sym typeface="Wingdings" panose="05000000000000000000" pitchFamily="2" charset="2"/>
              </a:rPr>
              <a:t> Google Cloud Platform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Azure by Microsoft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Alibaba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5853CB-95F8-2105-8956-BAE59D2E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0"/>
            <a:ext cx="8229600" cy="551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(Amazon Web Services)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F0726A-3F45-97DD-28FD-934126A6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/>
              <a:t>In AWS, we manage resource in isolated locations referred to as </a:t>
            </a:r>
            <a:r>
              <a:rPr lang="en-US" b="1" dirty="0"/>
              <a:t>Regions/Data Centers</a:t>
            </a:r>
          </a:p>
          <a:p>
            <a:r>
              <a:rPr lang="en-US" dirty="0"/>
              <a:t>Most Amazon service are hosted in multiple locations world-wide. </a:t>
            </a:r>
          </a:p>
          <a:p>
            <a:pPr lvl="1"/>
            <a:r>
              <a:rPr lang="en-US" dirty="0"/>
              <a:t>These Service are referred to as </a:t>
            </a:r>
            <a:r>
              <a:rPr lang="en-US" dirty="0">
                <a:solidFill>
                  <a:srgbClr val="FF0000"/>
                </a:solidFill>
              </a:rPr>
              <a:t>Region-Specific Services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This provides you with the ability to place resources, such as instances, and data in multiple locations. </a:t>
            </a:r>
          </a:p>
        </p:txBody>
      </p:sp>
    </p:spTree>
    <p:extLst>
      <p:ext uri="{BB962C8B-B14F-4D97-AF65-F5344CB8AC3E}">
        <p14:creationId xmlns:p14="http://schemas.microsoft.com/office/powerpoint/2010/main" val="322071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8384</TotalTime>
  <Words>533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Roboto</vt:lpstr>
      <vt:lpstr>Wingdings 2</vt:lpstr>
      <vt:lpstr>Flow</vt:lpstr>
      <vt:lpstr>TNGS Learning Solutions   CLOUD COMPUTING INTRODUCTION TO AWS</vt:lpstr>
      <vt:lpstr>INTRODUCTION TO CLOUD COMPUTING</vt:lpstr>
      <vt:lpstr>Definition of Cloud Computing</vt:lpstr>
      <vt:lpstr>Definition of Cloud Computing</vt:lpstr>
      <vt:lpstr>On-Premises Data Center</vt:lpstr>
      <vt:lpstr>We don’t want to manage physical servers – Let’s move to the cloud!</vt:lpstr>
      <vt:lpstr>Cloud Computing Cont……</vt:lpstr>
      <vt:lpstr>AWS (Amazon Web Services)</vt:lpstr>
      <vt:lpstr>AWS (Amazon Web Services)</vt:lpstr>
      <vt:lpstr>Region and Availability Zone Relation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52</cp:revision>
  <dcterms:created xsi:type="dcterms:W3CDTF">2020-04-03T21:09:47Z</dcterms:created>
  <dcterms:modified xsi:type="dcterms:W3CDTF">2023-02-02T12:27:52Z</dcterms:modified>
</cp:coreProperties>
</file>