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062912" cy="3222625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What is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sz="1600" dirty="0"/>
              <a:t>AWS (Amazon Web Services) is one of many Cloud Providers.</a:t>
            </a:r>
          </a:p>
          <a:p>
            <a:r>
              <a:rPr lang="en-US" sz="1600" dirty="0"/>
              <a:t>AWS provides you with highly scalable and on demand services like virtual servers that you can easily use without any upfront commitment. </a:t>
            </a:r>
          </a:p>
          <a:p>
            <a:r>
              <a:rPr lang="en-US" sz="1600" dirty="0"/>
              <a:t>AWS is the pure example of IT revolution over the past years.</a:t>
            </a:r>
          </a:p>
          <a:p>
            <a:r>
              <a:rPr lang="en-US" sz="1600" dirty="0"/>
              <a:t>Most of your favorite e-commerce, video streaming and social media websites are powered by AWS.</a:t>
            </a:r>
          </a:p>
          <a:p>
            <a:pPr lvl="1"/>
            <a:r>
              <a:rPr lang="en-US" sz="1400" dirty="0"/>
              <a:t>Example; </a:t>
            </a:r>
          </a:p>
          <a:p>
            <a:pPr lvl="2"/>
            <a:r>
              <a:rPr lang="en-US" sz="1100" dirty="0"/>
              <a:t>Twitter</a:t>
            </a:r>
          </a:p>
          <a:p>
            <a:pPr lvl="2"/>
            <a:r>
              <a:rPr lang="en-US" sz="1100" dirty="0"/>
              <a:t>Netflix </a:t>
            </a:r>
          </a:p>
          <a:p>
            <a:pPr lvl="2"/>
            <a:r>
              <a:rPr lang="en-US" sz="1100" dirty="0"/>
              <a:t>Amazon.com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4014</TotalTime>
  <Words>80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What is AWS</vt:lpstr>
      <vt:lpstr>What is AWS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49</cp:revision>
  <dcterms:created xsi:type="dcterms:W3CDTF">2020-04-03T21:09:47Z</dcterms:created>
  <dcterms:modified xsi:type="dcterms:W3CDTF">2022-04-21T15:03:59Z</dcterms:modified>
</cp:coreProperties>
</file>