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838200"/>
            <a:ext cx="8062912" cy="4572000"/>
          </a:xfrm>
        </p:spPr>
        <p:txBody>
          <a:bodyPr>
            <a:noAutofit/>
          </a:bodyPr>
          <a:lstStyle/>
          <a:p>
            <a:pPr algn="ctr"/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Cloud Computing Model</a:t>
            </a:r>
            <a:br>
              <a:rPr lang="en-US" sz="7200" dirty="0"/>
            </a:br>
            <a:r>
              <a:rPr lang="en-US" sz="4800" dirty="0">
                <a:solidFill>
                  <a:srgbClr val="FFC000"/>
                </a:solidFill>
              </a:rPr>
              <a:t>Infrastructure as a Service (IaaS)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Infrastructure as a Service (IaaS)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IaaS contains the basic building blocks for cloud IT and typically provide access to networking features, computers (virtual or on dedicated hardware), and data storage space. </a:t>
            </a:r>
          </a:p>
          <a:p>
            <a:r>
              <a:rPr lang="en-US" sz="2000" dirty="0"/>
              <a:t>It also provides you with the highest level of flexibility and management control over your IT resources 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800" dirty="0"/>
              <a:t>VPC</a:t>
            </a:r>
          </a:p>
          <a:p>
            <a:pPr lvl="1"/>
            <a:r>
              <a:rPr lang="en-US" sz="1800" dirty="0"/>
              <a:t>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3964</TotalTime>
  <Words>73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  Cloud Computing Model Infrastructure as a Service (IaaS)</vt:lpstr>
      <vt:lpstr>Infrastructure as a Service (IaaS)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51</cp:revision>
  <dcterms:created xsi:type="dcterms:W3CDTF">2020-04-03T21:09:47Z</dcterms:created>
  <dcterms:modified xsi:type="dcterms:W3CDTF">2022-05-25T13:40:35Z</dcterms:modified>
</cp:coreProperties>
</file>