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3505200"/>
            <a:ext cx="8062912" cy="2232025"/>
          </a:xfrm>
        </p:spPr>
        <p:txBody>
          <a:bodyPr>
            <a:noAutofit/>
          </a:bodyPr>
          <a:lstStyle/>
          <a:p>
            <a:pPr algn="ctr"/>
            <a:br>
              <a:rPr lang="en-US" sz="8800" dirty="0"/>
            </a:br>
            <a:br>
              <a:rPr lang="en-US" sz="8800" dirty="0"/>
            </a:br>
            <a:r>
              <a:rPr lang="en-US" sz="8800" dirty="0"/>
              <a:t>Cloud Computing Model</a:t>
            </a:r>
            <a:br>
              <a:rPr lang="en-US" sz="8800" dirty="0"/>
            </a:br>
            <a:r>
              <a:rPr lang="en-US" sz="6000" dirty="0">
                <a:solidFill>
                  <a:srgbClr val="FFC000"/>
                </a:solidFill>
              </a:rPr>
              <a:t>Platform as a Service (PaaS)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Platform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PaaS offers access to a cloud-based environment (</a:t>
            </a:r>
            <a:r>
              <a:rPr lang="en-US" sz="1600" i="1" dirty="0"/>
              <a:t>Example AWS</a:t>
            </a:r>
            <a:r>
              <a:rPr lang="en-US" sz="2000" dirty="0"/>
              <a:t>) in which users can build and deliver applications without the need to manage the underlining infrastructure</a:t>
            </a:r>
          </a:p>
          <a:p>
            <a:r>
              <a:rPr lang="en-US" sz="2000" dirty="0"/>
              <a:t>PaaS makes it easy for anyone who is not very family with AWS services to get in and start using without much knowledge or experience.</a:t>
            </a:r>
          </a:p>
          <a:p>
            <a:r>
              <a:rPr lang="en-US" sz="2000" dirty="0"/>
              <a:t>PaaS remove the need for organizations to manage underlying infrastructure (such as hardware and operating systems) and allow you to focus on the deployment and management of your applications. </a:t>
            </a:r>
          </a:p>
          <a:p>
            <a:r>
              <a:rPr lang="en-US" sz="2000" dirty="0"/>
              <a:t>This helps you be more efficient and reduces overhead maintenance.</a:t>
            </a:r>
          </a:p>
          <a:p>
            <a:pPr lvl="1"/>
            <a:r>
              <a:rPr lang="en-US" sz="1800" dirty="0"/>
              <a:t>This way, don’t need to worry about things like </a:t>
            </a:r>
          </a:p>
          <a:p>
            <a:pPr lvl="2"/>
            <a:r>
              <a:rPr lang="en-US" sz="1500" dirty="0"/>
              <a:t>capacity planning, </a:t>
            </a:r>
          </a:p>
          <a:p>
            <a:pPr lvl="2"/>
            <a:r>
              <a:rPr lang="en-US" sz="1500" dirty="0"/>
              <a:t>software maintenance, </a:t>
            </a:r>
          </a:p>
          <a:p>
            <a:pPr lvl="2"/>
            <a:r>
              <a:rPr lang="en-US" sz="1500" dirty="0"/>
              <a:t>patching, or any heavy lifting involved in running your application.</a:t>
            </a:r>
          </a:p>
          <a:p>
            <a:r>
              <a:rPr lang="en-US" sz="2000" dirty="0"/>
              <a:t>An example in AWS: Elastic Beanstalk.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3947</TotalTime>
  <Words>152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Flow</vt:lpstr>
      <vt:lpstr>  Cloud Computing Model Platform as a Service (PaaS)</vt:lpstr>
      <vt:lpstr>What is Platform as a Service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49</cp:revision>
  <dcterms:created xsi:type="dcterms:W3CDTF">2020-04-03T21:09:47Z</dcterms:created>
  <dcterms:modified xsi:type="dcterms:W3CDTF">2022-05-25T13:45:21Z</dcterms:modified>
</cp:coreProperties>
</file>