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
  </p:notesMasterIdLst>
  <p:sldIdLst>
    <p:sldId id="256" r:id="rId2"/>
    <p:sldId id="259"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10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5/25/2022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5/25/2022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5/25/2022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403600"/>
            <a:ext cx="8062912" cy="2232025"/>
          </a:xfrm>
        </p:spPr>
        <p:txBody>
          <a:bodyPr>
            <a:noAutofit/>
          </a:bodyPr>
          <a:lstStyle/>
          <a:p>
            <a:pPr algn="ctr"/>
            <a:r>
              <a:rPr lang="en-US" sz="8000" dirty="0"/>
              <a:t>Cloud Computing Model</a:t>
            </a:r>
            <a:br>
              <a:rPr lang="en-US" sz="7200" dirty="0"/>
            </a:br>
            <a:r>
              <a:rPr lang="en-US" sz="6000" dirty="0">
                <a:solidFill>
                  <a:srgbClr val="FFC000"/>
                </a:solidFill>
              </a:rPr>
              <a:t>Software as a Service (SaaS)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b="1" dirty="0"/>
              <a:t>Software as a Service (SaaS)</a:t>
            </a:r>
          </a:p>
        </p:txBody>
      </p:sp>
      <p:sp>
        <p:nvSpPr>
          <p:cNvPr id="3" name="Content Placeholder 2"/>
          <p:cNvSpPr>
            <a:spLocks noGrp="1"/>
          </p:cNvSpPr>
          <p:nvPr>
            <p:ph idx="1"/>
          </p:nvPr>
        </p:nvSpPr>
        <p:spPr/>
        <p:txBody>
          <a:bodyPr>
            <a:normAutofit/>
          </a:bodyPr>
          <a:lstStyle/>
          <a:p>
            <a:r>
              <a:rPr lang="en-US" sz="1800" dirty="0"/>
              <a:t>SaaS offers applications that are accessed over the web through a cloud provider and are not managed by your company, but by the software provider</a:t>
            </a:r>
          </a:p>
          <a:p>
            <a:r>
              <a:rPr lang="en-US" sz="1800" dirty="0"/>
              <a:t>We can refer to an end-user application as a SaaS</a:t>
            </a:r>
          </a:p>
          <a:p>
            <a:r>
              <a:rPr lang="en-US" sz="1800" dirty="0"/>
              <a:t>With a SaaS offering you do not have to think about how the service is maintained or how the underlying infrastructure is managed</a:t>
            </a:r>
          </a:p>
          <a:p>
            <a:r>
              <a:rPr lang="en-US" sz="1800" dirty="0"/>
              <a:t>You only need to think about how you will use that particular piece of software.</a:t>
            </a:r>
          </a:p>
          <a:p>
            <a:r>
              <a:rPr lang="en-US" sz="1800" dirty="0"/>
              <a:t>A common example of a SaaS application is web-based email where you can send and receive email without having to manage feature additions to the email product or maintaining the servers and operating systems that the email program is running 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3974</TotalTime>
  <Words>136</Words>
  <Application>Microsoft Office PowerPoint</Application>
  <PresentationFormat>On-screen Show (4:3)</PresentationFormat>
  <Paragraphs>8</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Constantia</vt:lpstr>
      <vt:lpstr>Wingdings 2</vt:lpstr>
      <vt:lpstr>Flow</vt:lpstr>
      <vt:lpstr>Cloud Computing Model Software as a Service (SaaS)</vt:lpstr>
      <vt:lpstr>Software as a Service (SaaS)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52</cp:revision>
  <dcterms:created xsi:type="dcterms:W3CDTF">2020-04-03T21:09:47Z</dcterms:created>
  <dcterms:modified xsi:type="dcterms:W3CDTF">2022-05-25T13:46:55Z</dcterms:modified>
</cp:coreProperties>
</file>