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A274FE-DCD2-4968-AFE0-C8FFE5A629E6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609600"/>
            <a:ext cx="7851648" cy="52578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C000"/>
                </a:solidFill>
              </a:rPr>
              <a:t>I</a:t>
            </a:r>
            <a:r>
              <a:rPr lang="en-US" sz="9600" dirty="0"/>
              <a:t>ntroduction to </a:t>
            </a:r>
            <a:r>
              <a:rPr lang="en-US" sz="9600" dirty="0">
                <a:solidFill>
                  <a:srgbClr val="FFC000"/>
                </a:solidFill>
              </a:rPr>
              <a:t>C</a:t>
            </a:r>
            <a:r>
              <a:rPr lang="en-US" sz="9600" dirty="0"/>
              <a:t>loud </a:t>
            </a:r>
            <a:r>
              <a:rPr lang="en-US" sz="9600" dirty="0">
                <a:solidFill>
                  <a:srgbClr val="FFC000"/>
                </a:solidFill>
              </a:rPr>
              <a:t>C</a:t>
            </a:r>
            <a:r>
              <a:rPr lang="en-US" sz="9600" dirty="0"/>
              <a:t>omputing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Hybrid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10600" cy="2865120"/>
          </a:xfrm>
        </p:spPr>
        <p:txBody>
          <a:bodyPr>
            <a:normAutofit/>
          </a:bodyPr>
          <a:lstStyle/>
          <a:p>
            <a:r>
              <a:rPr lang="en-US" dirty="0"/>
              <a:t>Hybrid Cloud is the combination of public and private clouds.</a:t>
            </a:r>
          </a:p>
          <a:p>
            <a:r>
              <a:rPr lang="en-US" dirty="0"/>
              <a:t>It is bounded together by technology that allows data applications to be shared between them both. </a:t>
            </a:r>
          </a:p>
          <a:p>
            <a:r>
              <a:rPr lang="en-US" dirty="0"/>
              <a:t>Hybrid cloud provides flexibility and more deployment options to the business.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2723</TotalTime>
  <Words>46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Constantia</vt:lpstr>
      <vt:lpstr>Wingdings 2</vt:lpstr>
      <vt:lpstr>Flow</vt:lpstr>
      <vt:lpstr>Introduction to Cloud Computing</vt:lpstr>
      <vt:lpstr>Hybrid Cloud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godwill</dc:creator>
  <cp:lastModifiedBy>Godwill Ngwanah</cp:lastModifiedBy>
  <cp:revision>17</cp:revision>
  <dcterms:created xsi:type="dcterms:W3CDTF">2020-04-03T23:55:39Z</dcterms:created>
  <dcterms:modified xsi:type="dcterms:W3CDTF">2022-04-22T20:37:44Z</dcterms:modified>
</cp:coreProperties>
</file>