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REGIONS AND AVAILABILITY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1800" b="1" dirty="0"/>
              <a:t>Operational Excellence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Security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Reliability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 Performance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1460</TotalTime>
  <Words>169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INTRODUCTION TO AWS</vt:lpstr>
      <vt:lpstr>REGIONS AND AVAILABILITY ZONE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12</cp:revision>
  <dcterms:created xsi:type="dcterms:W3CDTF">2020-04-04T00:57:16Z</dcterms:created>
  <dcterms:modified xsi:type="dcterms:W3CDTF">2021-12-05T18:47:19Z</dcterms:modified>
</cp:coreProperties>
</file>