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92166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97078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76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82638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592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217237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138568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21323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185656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95091-E9D1-4C3F-80FB-4414D255FDE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88961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995091-E9D1-4C3F-80FB-4414D255FDE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05729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995091-E9D1-4C3F-80FB-4414D255FDEC}"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42454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995091-E9D1-4C3F-80FB-4414D255FDEC}"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38449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95091-E9D1-4C3F-80FB-4414D255FDEC}"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34200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995091-E9D1-4C3F-80FB-4414D255FDE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40611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995091-E9D1-4C3F-80FB-4414D255FDE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86336-A413-444C-9CD2-DE8E2ADFE008}" type="slidenum">
              <a:rPr lang="en-US" smtClean="0"/>
              <a:t>‹#›</a:t>
            </a:fld>
            <a:endParaRPr lang="en-US"/>
          </a:p>
        </p:txBody>
      </p:sp>
    </p:spTree>
    <p:extLst>
      <p:ext uri="{BB962C8B-B14F-4D97-AF65-F5344CB8AC3E}">
        <p14:creationId xmlns:p14="http://schemas.microsoft.com/office/powerpoint/2010/main" val="190444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995091-E9D1-4C3F-80FB-4414D255FDEC}" type="datetimeFigureOut">
              <a:rPr lang="en-US" smtClean="0"/>
              <a:t>12/5/2021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186336-A413-444C-9CD2-DE8E2ADFE008}" type="slidenum">
              <a:rPr lang="en-US" smtClean="0"/>
              <a:t>‹#›</a:t>
            </a:fld>
            <a:endParaRPr lang="en-US"/>
          </a:p>
        </p:txBody>
      </p:sp>
    </p:spTree>
    <p:extLst>
      <p:ext uri="{BB962C8B-B14F-4D97-AF65-F5344CB8AC3E}">
        <p14:creationId xmlns:p14="http://schemas.microsoft.com/office/powerpoint/2010/main" val="42224655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2E97-89BA-4A14-8D46-CCDD0D1361E2}"/>
              </a:ext>
            </a:extLst>
          </p:cNvPr>
          <p:cNvSpPr>
            <a:spLocks noGrp="1"/>
          </p:cNvSpPr>
          <p:nvPr>
            <p:ph type="ctrTitle"/>
          </p:nvPr>
        </p:nvSpPr>
        <p:spPr>
          <a:xfrm>
            <a:off x="1524000" y="1122363"/>
            <a:ext cx="7502554" cy="1369167"/>
          </a:xfrm>
        </p:spPr>
        <p:txBody>
          <a:bodyPr anchor="ctr"/>
          <a:lstStyle/>
          <a:p>
            <a:pPr algn="l"/>
            <a:r>
              <a:rPr lang="en-US" b="1" dirty="0"/>
              <a:t>NETWORK PROTOCOLS</a:t>
            </a:r>
          </a:p>
        </p:txBody>
      </p:sp>
    </p:spTree>
    <p:extLst>
      <p:ext uri="{BB962C8B-B14F-4D97-AF65-F5344CB8AC3E}">
        <p14:creationId xmlns:p14="http://schemas.microsoft.com/office/powerpoint/2010/main" val="82583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4EBC-AE2C-4A99-8B1F-0B701D87F920}"/>
              </a:ext>
            </a:extLst>
          </p:cNvPr>
          <p:cNvSpPr>
            <a:spLocks noGrp="1"/>
          </p:cNvSpPr>
          <p:nvPr>
            <p:ph type="title"/>
          </p:nvPr>
        </p:nvSpPr>
        <p:spPr/>
        <p:txBody>
          <a:bodyPr/>
          <a:lstStyle/>
          <a:p>
            <a:r>
              <a:rPr lang="en-US" dirty="0"/>
              <a:t>MAIN TYPES OF PROTOCOLS</a:t>
            </a:r>
          </a:p>
        </p:txBody>
      </p:sp>
      <p:sp>
        <p:nvSpPr>
          <p:cNvPr id="3" name="Content Placeholder 2">
            <a:extLst>
              <a:ext uri="{FF2B5EF4-FFF2-40B4-BE49-F238E27FC236}">
                <a16:creationId xmlns:a16="http://schemas.microsoft.com/office/drawing/2014/main" id="{0D4A31BA-941F-422F-8C9A-17023CF6D8A0}"/>
              </a:ext>
            </a:extLst>
          </p:cNvPr>
          <p:cNvSpPr>
            <a:spLocks noGrp="1"/>
          </p:cNvSpPr>
          <p:nvPr>
            <p:ph idx="1"/>
          </p:nvPr>
        </p:nvSpPr>
        <p:spPr/>
        <p:txBody>
          <a:bodyPr>
            <a:normAutofit/>
          </a:bodyPr>
          <a:lstStyle/>
          <a:p>
            <a:pPr>
              <a:buFont typeface="+mj-lt"/>
              <a:buAutoNum type="arabicPeriod"/>
            </a:pPr>
            <a:r>
              <a:rPr lang="en-US" dirty="0"/>
              <a:t>Transmission Control Protocol (TCP)</a:t>
            </a:r>
          </a:p>
          <a:p>
            <a:pPr>
              <a:buFont typeface="+mj-lt"/>
              <a:buAutoNum type="arabicPeriod"/>
            </a:pPr>
            <a:r>
              <a:rPr lang="en-US" dirty="0"/>
              <a:t>Internet Protocol (IP)</a:t>
            </a:r>
          </a:p>
          <a:p>
            <a:pPr>
              <a:buFont typeface="+mj-lt"/>
              <a:buAutoNum type="arabicPeriod"/>
            </a:pPr>
            <a:r>
              <a:rPr lang="en-US" dirty="0"/>
              <a:t>User Datagram Protocol (UDP)</a:t>
            </a:r>
          </a:p>
          <a:p>
            <a:pPr>
              <a:buFont typeface="+mj-lt"/>
              <a:buAutoNum type="arabicPeriod"/>
            </a:pPr>
            <a:r>
              <a:rPr lang="en-US" dirty="0"/>
              <a:t>Simple mail transport Protocol (SMTP)</a:t>
            </a:r>
          </a:p>
          <a:p>
            <a:pPr>
              <a:buFont typeface="+mj-lt"/>
              <a:buAutoNum type="arabicPeriod"/>
            </a:pPr>
            <a:r>
              <a:rPr lang="en-US" dirty="0"/>
              <a:t>File Transfer Protocol (FTP)</a:t>
            </a:r>
          </a:p>
          <a:p>
            <a:pPr>
              <a:buFont typeface="+mj-lt"/>
              <a:buAutoNum type="arabicPeriod"/>
            </a:pPr>
            <a:r>
              <a:rPr lang="en-US" dirty="0"/>
              <a:t>Hyper Text Transfer Protocol (HTTP)</a:t>
            </a:r>
          </a:p>
          <a:p>
            <a:pPr>
              <a:buFont typeface="+mj-lt"/>
              <a:buAutoNum type="arabicPeriod"/>
            </a:pPr>
            <a:r>
              <a:rPr lang="en-US" dirty="0"/>
              <a:t>Hyper Text Transfer Protocol Secure (HTTPS)</a:t>
            </a:r>
          </a:p>
        </p:txBody>
      </p:sp>
    </p:spTree>
    <p:extLst>
      <p:ext uri="{BB962C8B-B14F-4D97-AF65-F5344CB8AC3E}">
        <p14:creationId xmlns:p14="http://schemas.microsoft.com/office/powerpoint/2010/main" val="84760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13E-FD5D-4F0C-9E3A-24FBA5FFE72D}"/>
              </a:ext>
            </a:extLst>
          </p:cNvPr>
          <p:cNvSpPr>
            <a:spLocks noGrp="1"/>
          </p:cNvSpPr>
          <p:nvPr>
            <p:ph type="title"/>
          </p:nvPr>
        </p:nvSpPr>
        <p:spPr/>
        <p:txBody>
          <a:bodyPr/>
          <a:lstStyle/>
          <a:p>
            <a:r>
              <a:rPr lang="en-US" dirty="0"/>
              <a:t>MAIN TYPES OF PROTOCOLS</a:t>
            </a:r>
          </a:p>
        </p:txBody>
      </p:sp>
      <p:sp>
        <p:nvSpPr>
          <p:cNvPr id="3" name="Content Placeholder 2">
            <a:extLst>
              <a:ext uri="{FF2B5EF4-FFF2-40B4-BE49-F238E27FC236}">
                <a16:creationId xmlns:a16="http://schemas.microsoft.com/office/drawing/2014/main" id="{A8CC000E-D836-475C-92A2-A217A32C319C}"/>
              </a:ext>
            </a:extLst>
          </p:cNvPr>
          <p:cNvSpPr>
            <a:spLocks noGrp="1"/>
          </p:cNvSpPr>
          <p:nvPr>
            <p:ph idx="1"/>
          </p:nvPr>
        </p:nvSpPr>
        <p:spPr/>
        <p:txBody>
          <a:bodyPr>
            <a:normAutofit lnSpcReduction="10000"/>
          </a:bodyPr>
          <a:lstStyle/>
          <a:p>
            <a:r>
              <a:rPr lang="en-US" b="1" dirty="0"/>
              <a:t>Transmission Control Protocol (TCP):</a:t>
            </a:r>
            <a:r>
              <a:rPr lang="en-US" dirty="0"/>
              <a:t> </a:t>
            </a:r>
          </a:p>
          <a:p>
            <a:pPr lvl="1"/>
            <a:r>
              <a:rPr lang="en-US" dirty="0"/>
              <a:t>TCP is a popular communication protocol which is used for communicating over a network. It divides any message into series of packets that are sent from source to destination and there it gets reassembled at the destination.</a:t>
            </a:r>
          </a:p>
          <a:p>
            <a:pPr marL="400050"/>
            <a:r>
              <a:rPr lang="en-US" b="1" dirty="0"/>
              <a:t>Internet Protocol (IP): </a:t>
            </a:r>
          </a:p>
          <a:p>
            <a:pPr marL="800100" lvl="1"/>
            <a:r>
              <a:rPr lang="en-US" dirty="0"/>
              <a:t>IP is designed explicitly as addressing protocol. It is mostly used with TCP. The IP addresses in packets help in routing them through different nodes in a network until it reaches the destination system. TCP/IP is the most popular protocol connecting the networks.</a:t>
            </a:r>
          </a:p>
          <a:p>
            <a:pPr marL="400050"/>
            <a:r>
              <a:rPr lang="en-US" b="1" dirty="0"/>
              <a:t>User Datagram Protocol (UDP): </a:t>
            </a:r>
          </a:p>
          <a:p>
            <a:pPr marL="800100" lvl="1"/>
            <a:r>
              <a:rPr lang="en-US" dirty="0"/>
              <a:t>UDP is a substitute communication protocol to Transmission Control Protocol implemented primarily for creating loss-tolerating and low-latency linking between different applications.</a:t>
            </a:r>
          </a:p>
          <a:p>
            <a:pPr marL="457200" lvl="1" indent="0">
              <a:buNone/>
            </a:pPr>
            <a:endParaRPr lang="en-US" dirty="0"/>
          </a:p>
          <a:p>
            <a:endParaRPr lang="en-US" dirty="0"/>
          </a:p>
        </p:txBody>
      </p:sp>
    </p:spTree>
    <p:extLst>
      <p:ext uri="{BB962C8B-B14F-4D97-AF65-F5344CB8AC3E}">
        <p14:creationId xmlns:p14="http://schemas.microsoft.com/office/powerpoint/2010/main" val="287493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13E-FD5D-4F0C-9E3A-24FBA5FFE72D}"/>
              </a:ext>
            </a:extLst>
          </p:cNvPr>
          <p:cNvSpPr>
            <a:spLocks noGrp="1"/>
          </p:cNvSpPr>
          <p:nvPr>
            <p:ph type="title"/>
          </p:nvPr>
        </p:nvSpPr>
        <p:spPr/>
        <p:txBody>
          <a:bodyPr/>
          <a:lstStyle/>
          <a:p>
            <a:r>
              <a:rPr lang="en-US" dirty="0"/>
              <a:t>MAIN TYPES OF PROTOCOLS</a:t>
            </a:r>
          </a:p>
        </p:txBody>
      </p:sp>
      <p:sp>
        <p:nvSpPr>
          <p:cNvPr id="3" name="Content Placeholder 2">
            <a:extLst>
              <a:ext uri="{FF2B5EF4-FFF2-40B4-BE49-F238E27FC236}">
                <a16:creationId xmlns:a16="http://schemas.microsoft.com/office/drawing/2014/main" id="{A8CC000E-D836-475C-92A2-A217A32C319C}"/>
              </a:ext>
            </a:extLst>
          </p:cNvPr>
          <p:cNvSpPr>
            <a:spLocks noGrp="1"/>
          </p:cNvSpPr>
          <p:nvPr>
            <p:ph idx="1"/>
          </p:nvPr>
        </p:nvSpPr>
        <p:spPr/>
        <p:txBody>
          <a:bodyPr>
            <a:normAutofit/>
          </a:bodyPr>
          <a:lstStyle/>
          <a:p>
            <a:r>
              <a:rPr lang="en-US" b="1" dirty="0"/>
              <a:t>Simple mail transport Protocol (SMTP): </a:t>
            </a:r>
          </a:p>
          <a:p>
            <a:pPr lvl="1"/>
            <a:r>
              <a:rPr lang="en-US" dirty="0"/>
              <a:t>SMTP is designed to send and distribute outgoing E-Mail.</a:t>
            </a:r>
          </a:p>
          <a:p>
            <a:pPr indent="-285750"/>
            <a:r>
              <a:rPr lang="en-US" b="1" dirty="0"/>
              <a:t>File Transfer Protocol (FTP): </a:t>
            </a:r>
          </a:p>
          <a:p>
            <a:pPr marL="800100" lvl="1"/>
            <a:r>
              <a:rPr lang="en-US" dirty="0"/>
              <a:t>FTP allows users to transfer files from one machine to another. Types of files may include program files, multimedia files, text files, and documents, etc.</a:t>
            </a:r>
          </a:p>
          <a:p>
            <a:pPr indent="-285750"/>
            <a:r>
              <a:rPr lang="en-US" b="1" dirty="0"/>
              <a:t>Hyper Text Transfer Protocol (HTTP): </a:t>
            </a:r>
          </a:p>
          <a:p>
            <a:pPr marL="800100" lvl="1"/>
            <a:r>
              <a:rPr lang="en-US" dirty="0"/>
              <a:t>HTTP is designed for transferring a hypertext among two or more systems. HTML tags are used for creating links. These links may be in any form like text or images. HTTP is designed on Client-server principles which allow a client system for establishing a connection with the server machine for making a request. The server acknowledges the request initiated by the client and responds accordingly.</a:t>
            </a:r>
          </a:p>
          <a:p>
            <a:pPr marL="457200" lvl="1" indent="0">
              <a:buNone/>
            </a:pPr>
            <a:endParaRPr lang="en-US" dirty="0"/>
          </a:p>
          <a:p>
            <a:endParaRPr lang="en-US" dirty="0"/>
          </a:p>
        </p:txBody>
      </p:sp>
    </p:spTree>
    <p:extLst>
      <p:ext uri="{BB962C8B-B14F-4D97-AF65-F5344CB8AC3E}">
        <p14:creationId xmlns:p14="http://schemas.microsoft.com/office/powerpoint/2010/main" val="321063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13E-FD5D-4F0C-9E3A-24FBA5FFE72D}"/>
              </a:ext>
            </a:extLst>
          </p:cNvPr>
          <p:cNvSpPr>
            <a:spLocks noGrp="1"/>
          </p:cNvSpPr>
          <p:nvPr>
            <p:ph type="title"/>
          </p:nvPr>
        </p:nvSpPr>
        <p:spPr/>
        <p:txBody>
          <a:bodyPr/>
          <a:lstStyle/>
          <a:p>
            <a:r>
              <a:rPr lang="en-US" dirty="0"/>
              <a:t>MAIN TYPES OF PROTOCOLS</a:t>
            </a:r>
          </a:p>
        </p:txBody>
      </p:sp>
      <p:sp>
        <p:nvSpPr>
          <p:cNvPr id="3" name="Content Placeholder 2">
            <a:extLst>
              <a:ext uri="{FF2B5EF4-FFF2-40B4-BE49-F238E27FC236}">
                <a16:creationId xmlns:a16="http://schemas.microsoft.com/office/drawing/2014/main" id="{A8CC000E-D836-475C-92A2-A217A32C319C}"/>
              </a:ext>
            </a:extLst>
          </p:cNvPr>
          <p:cNvSpPr>
            <a:spLocks noGrp="1"/>
          </p:cNvSpPr>
          <p:nvPr>
            <p:ph idx="1"/>
          </p:nvPr>
        </p:nvSpPr>
        <p:spPr/>
        <p:txBody>
          <a:bodyPr>
            <a:normAutofit/>
          </a:bodyPr>
          <a:lstStyle/>
          <a:p>
            <a:r>
              <a:rPr lang="en-US" b="1" dirty="0"/>
              <a:t>Hyper Text Transfer Protocol Secure (HTTPS): </a:t>
            </a:r>
          </a:p>
          <a:p>
            <a:pPr lvl="1"/>
            <a:r>
              <a:rPr lang="en-US" dirty="0"/>
              <a:t>HTTPS is abbreviated as Hyper Text Transfer Protocol Secure is a standard protocol to secure the communication among two computers one using the browser and other fetching data from web server. HTTP is used for transferring data between the client browser (request) and the web server (response) in the hypertext format, same in case of HTTPS except that the transferring of data is done in an encrypted format. So it can be said that https thwart hackers from interpretation or modification of data throughout the transfer of packets</a:t>
            </a:r>
          </a:p>
          <a:p>
            <a:endParaRPr lang="en-US" dirty="0"/>
          </a:p>
        </p:txBody>
      </p:sp>
    </p:spTree>
    <p:extLst>
      <p:ext uri="{BB962C8B-B14F-4D97-AF65-F5344CB8AC3E}">
        <p14:creationId xmlns:p14="http://schemas.microsoft.com/office/powerpoint/2010/main" val="2578016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424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NETWORK PROTOCOLS</vt:lpstr>
      <vt:lpstr>MAIN TYPES OF PROTOCOLS</vt:lpstr>
      <vt:lpstr>MAIN TYPES OF PROTOCOLS</vt:lpstr>
      <vt:lpstr>MAIN TYPES OF PROTOCOLS</vt:lpstr>
      <vt:lpstr>MAIN TYPES OF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PROTOCOLS</dc:title>
  <dc:creator>Godwill Ngwanah</dc:creator>
  <cp:lastModifiedBy>Godwill Ngwanah</cp:lastModifiedBy>
  <cp:revision>2</cp:revision>
  <dcterms:created xsi:type="dcterms:W3CDTF">2020-09-29T23:21:13Z</dcterms:created>
  <dcterms:modified xsi:type="dcterms:W3CDTF">2021-12-05T22:46:03Z</dcterms:modified>
</cp:coreProperties>
</file>