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17B2DF-6059-4C61-AB8F-2032D799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30DC58-7ABC-482F-AE9B-A4380EBF022A}"/>
              </a:ext>
            </a:extLst>
          </p:cNvPr>
          <p:cNvSpPr/>
          <p:nvPr/>
        </p:nvSpPr>
        <p:spPr>
          <a:xfrm>
            <a:off x="533400" y="4572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TNGS 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6139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Constantia</vt:lpstr>
      <vt:lpstr>Wingdings 2</vt:lpstr>
      <vt:lpstr>Flow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TNGS Learning Solutions</dc:title>
  <dc:creator>TNGS</dc:creator>
  <cp:lastModifiedBy>Godwill Ngwanah</cp:lastModifiedBy>
  <cp:revision>32</cp:revision>
  <dcterms:created xsi:type="dcterms:W3CDTF">2020-04-04T01:23:48Z</dcterms:created>
  <dcterms:modified xsi:type="dcterms:W3CDTF">2022-04-28T20:28:33Z</dcterms:modified>
</cp:coreProperties>
</file>