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-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250777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1952" y="0"/>
          <a:ext cx="7002048" cy="6877050"/>
          <a:chOff x="2141952" y="0"/>
          <a:chExt cx="7002048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52" y="0"/>
            <a:ext cx="4860096" cy="6877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03ACF2-806C-20FB-01A0-7A7F985EA68F}"/>
              </a:ext>
            </a:extLst>
          </p:cNvPr>
          <p:cNvSpPr/>
          <p:nvPr/>
        </p:nvSpPr>
        <p:spPr>
          <a:xfrm>
            <a:off x="2286000" y="152400"/>
            <a:ext cx="4114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4DDBD-D9E2-CB23-8788-13A5EC05A961}"/>
              </a:ext>
            </a:extLst>
          </p:cNvPr>
          <p:cNvSpPr/>
          <p:nvPr/>
        </p:nvSpPr>
        <p:spPr>
          <a:xfrm>
            <a:off x="2286000" y="6172200"/>
            <a:ext cx="434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Theme43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Godwill Ngwanah</cp:lastModifiedBy>
  <cp:revision>1</cp:revision>
  <dcterms:created xsi:type="dcterms:W3CDTF">2023-01-12T02:45:02Z</dcterms:created>
  <dcterms:modified xsi:type="dcterms:W3CDTF">2023-01-12T02:47:00Z</dcterms:modified>
  <cp:category/>
</cp:coreProperties>
</file>