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6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 </a:t>
            </a:r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However,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2971800"/>
            <a:ext cx="8229600" cy="220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the disadvantages of Cloud Computing?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541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Information technology (IT) </a:t>
            </a:r>
            <a:r>
              <a:rPr lang="en-US" dirty="0"/>
              <a:t>is the use of any computers, storage, networking and other devices, infrastructure and processes to create, process, store, secure and exchange all forms of electronic data.</a:t>
            </a:r>
          </a:p>
          <a:p>
            <a:r>
              <a:rPr lang="en-US" b="1" dirty="0"/>
              <a:t>Cloud computing </a:t>
            </a:r>
            <a:r>
              <a:rPr lang="en-US" dirty="0"/>
              <a:t>is the on-demand delivery of IT resources  and applications through internet with pay-as-you-go pricing model. </a:t>
            </a:r>
          </a:p>
          <a:p>
            <a:r>
              <a:rPr lang="en-US" dirty="0"/>
              <a:t>Whether you run applications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382000" cy="1798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 practice of using a network of remote servers hosted on the internet to store, manage, and process data, rather than a local server or a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644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On-Premises Data Center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026010F8-DA63-44B9-97CC-508BCED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29644"/>
            <a:ext cx="7391400" cy="4094956"/>
          </a:xfrm>
        </p:spPr>
      </p:pic>
    </p:spTree>
    <p:extLst>
      <p:ext uri="{BB962C8B-B14F-4D97-AF65-F5344CB8AC3E}">
        <p14:creationId xmlns:p14="http://schemas.microsoft.com/office/powerpoint/2010/main" val="41112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079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don’t want to manage physical servers – Let’s move to the cloud!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56E5A3F7-7175-4249-AA11-FEB877C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72556"/>
            <a:ext cx="4762500" cy="2914650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Cloud Computing </a:t>
            </a:r>
            <a:r>
              <a:rPr lang="en-US" b="1" dirty="0" err="1"/>
              <a:t>Cont</a:t>
            </a:r>
            <a:r>
              <a:rPr lang="en-US" b="1" dirty="0"/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8370</TotalTime>
  <Words>444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Roboto</vt:lpstr>
      <vt:lpstr>Wingdings 2</vt:lpstr>
      <vt:lpstr>Flow</vt:lpstr>
      <vt:lpstr>TNGS Learning Solutions INTRODUCTION TO CLOUD COMPUTING</vt:lpstr>
      <vt:lpstr>INTRODUCTION TO CLOUD COMPUTING</vt:lpstr>
      <vt:lpstr>Definition of Cloud Computing</vt:lpstr>
      <vt:lpstr>Definition of Cloud Computing</vt:lpstr>
      <vt:lpstr>On-Premises Data Center</vt:lpstr>
      <vt:lpstr>We don’t want to manage physical servers – Let’s move to the cloud!</vt:lpstr>
      <vt:lpstr>Cloud Computing Cont……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51</cp:revision>
  <dcterms:created xsi:type="dcterms:W3CDTF">2020-04-03T21:09:47Z</dcterms:created>
  <dcterms:modified xsi:type="dcterms:W3CDTF">2023-01-18T03:09:44Z</dcterms:modified>
</cp:coreProperties>
</file>