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6" r:id="rId4"/>
    <p:sldId id="261" r:id="rId5"/>
    <p:sldId id="264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600" dirty="0"/>
            </a:br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Service Provider</a:t>
            </a:r>
          </a:p>
          <a:p>
            <a:pPr lvl="1"/>
            <a:r>
              <a:rPr lang="en-US" dirty="0"/>
              <a:t>Offers various types of services</a:t>
            </a:r>
          </a:p>
          <a:p>
            <a:pPr lvl="1"/>
            <a:r>
              <a:rPr lang="en-US" dirty="0"/>
              <a:t>IaaS (Infrastructure as a Service)</a:t>
            </a:r>
          </a:p>
          <a:p>
            <a:pPr lvl="1"/>
            <a:r>
              <a:rPr lang="en-US" dirty="0"/>
              <a:t>SaaS (Software as a Service)</a:t>
            </a:r>
          </a:p>
          <a:p>
            <a:pPr lvl="1"/>
            <a:r>
              <a:rPr lang="en-US" dirty="0"/>
              <a:t>PaaS (Platform as a Service)</a:t>
            </a:r>
          </a:p>
          <a:p>
            <a:r>
              <a:rPr lang="en-US"/>
              <a:t>Leading Cloud </a:t>
            </a:r>
            <a:r>
              <a:rPr lang="en-US" dirty="0"/>
              <a:t>Service Providers</a:t>
            </a:r>
          </a:p>
          <a:p>
            <a:r>
              <a:rPr lang="en-US" dirty="0"/>
              <a:t>Other CSP</a:t>
            </a:r>
          </a:p>
          <a:p>
            <a:pPr lvl="1"/>
            <a:r>
              <a:rPr lang="en-US" dirty="0"/>
              <a:t>GCP </a:t>
            </a:r>
            <a:r>
              <a:rPr lang="en-US" dirty="0">
                <a:sym typeface="Wingdings" panose="05000000000000000000" pitchFamily="2" charset="2"/>
              </a:rPr>
              <a:t> Google Cloud Platform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Azure by Microsoft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Alibaba Cloud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AWS platform, we manage resource in isolated locations referred to as </a:t>
            </a:r>
            <a:r>
              <a:rPr lang="en-US" b="1" dirty="0"/>
              <a:t>Regions/Data Centers</a:t>
            </a:r>
          </a:p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  <p:extLst>
      <p:ext uri="{BB962C8B-B14F-4D97-AF65-F5344CB8AC3E}">
        <p14:creationId xmlns:p14="http://schemas.microsoft.com/office/powerpoint/2010/main" val="28150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Operational Excellence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Reliability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 Performance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1640</TotalTime>
  <Words>243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TNGS Learning Solutions INTRODUCTION TO AWS</vt:lpstr>
      <vt:lpstr>AWS (Amazon Web Services)</vt:lpstr>
      <vt:lpstr>AWS (Amazon Web Services)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17</cp:revision>
  <dcterms:created xsi:type="dcterms:W3CDTF">2020-04-04T00:57:16Z</dcterms:created>
  <dcterms:modified xsi:type="dcterms:W3CDTF">2023-01-18T00:05:00Z</dcterms:modified>
</cp:coreProperties>
</file>