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55847E74-AF60-4D6D-B5D1-4846D55F3460}" type="datetimeFigureOut">
              <a:rPr lang="en-US" smtClean="0"/>
              <a:t>12/5/2021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7FEC7CA-FBB3-4B9B-85A8-496EF4F2201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5847E74-AF60-4D6D-B5D1-4846D55F3460}"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FEC7CA-FBB3-4B9B-85A8-496EF4F2201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5847E74-AF60-4D6D-B5D1-4846D55F3460}"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FEC7CA-FBB3-4B9B-85A8-496EF4F2201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5847E74-AF60-4D6D-B5D1-4846D55F3460}"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FEC7CA-FBB3-4B9B-85A8-496EF4F2201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5847E74-AF60-4D6D-B5D1-4846D55F3460}"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FEC7CA-FBB3-4B9B-85A8-496EF4F2201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5847E74-AF60-4D6D-B5D1-4846D55F3460}"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FEC7CA-FBB3-4B9B-85A8-496EF4F2201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5847E74-AF60-4D6D-B5D1-4846D55F3460}" type="datetimeFigureOut">
              <a:rPr lang="en-US" smtClean="0"/>
              <a:t>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FEC7CA-FBB3-4B9B-85A8-496EF4F2201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55847E74-AF60-4D6D-B5D1-4846D55F3460}" type="datetimeFigureOut">
              <a:rPr lang="en-US" smtClean="0"/>
              <a:t>12/5/2021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FEC7CA-FBB3-4B9B-85A8-496EF4F2201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47E74-AF60-4D6D-B5D1-4846D55F3460}" type="datetimeFigureOut">
              <a:rPr lang="en-US" smtClean="0"/>
              <a:t>12/5/2021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FEC7CA-FBB3-4B9B-85A8-496EF4F2201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5847E74-AF60-4D6D-B5D1-4846D55F3460}"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FEC7CA-FBB3-4B9B-85A8-496EF4F2201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5847E74-AF60-4D6D-B5D1-4846D55F3460}"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7FEC7CA-FBB3-4B9B-85A8-496EF4F22014}"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5847E74-AF60-4D6D-B5D1-4846D55F3460}" type="datetimeFigureOut">
              <a:rPr lang="en-US" smtClean="0"/>
              <a:t>12/5/2021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7FEC7CA-FBB3-4B9B-85A8-496EF4F22014}"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8458200" cy="1828800"/>
          </a:xfrm>
        </p:spPr>
        <p:txBody>
          <a:bodyPr>
            <a:normAutofit fontScale="90000"/>
          </a:bodyPr>
          <a:lstStyle/>
          <a:p>
            <a:pPr algn="ctr"/>
            <a:br>
              <a:rPr lang="en-US" dirty="0"/>
            </a:br>
            <a:br>
              <a:rPr lang="en-US" dirty="0"/>
            </a:br>
            <a:r>
              <a:rPr lang="en-US" dirty="0"/>
              <a:t> ELASTIC COMPUTE CLOUD (EC2)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AGENDA </a:t>
            </a:r>
          </a:p>
        </p:txBody>
      </p:sp>
      <p:sp>
        <p:nvSpPr>
          <p:cNvPr id="3" name="Content Placeholder 2"/>
          <p:cNvSpPr>
            <a:spLocks noGrp="1"/>
          </p:cNvSpPr>
          <p:nvPr>
            <p:ph idx="1"/>
          </p:nvPr>
        </p:nvSpPr>
        <p:spPr/>
        <p:txBody>
          <a:bodyPr/>
          <a:lstStyle/>
          <a:p>
            <a:endParaRPr lang="en-US" dirty="0"/>
          </a:p>
          <a:p>
            <a:endParaRPr lang="en-US" dirty="0"/>
          </a:p>
          <a:p>
            <a:r>
              <a:rPr lang="en-US" dirty="0"/>
              <a:t>What is AMAZON EC2 </a:t>
            </a:r>
          </a:p>
          <a:p>
            <a:r>
              <a:rPr lang="en-US" dirty="0"/>
              <a:t>Amazon Elastic computing </a:t>
            </a:r>
          </a:p>
          <a:p>
            <a:r>
              <a:rPr lang="en-US" dirty="0"/>
              <a:t>Common Use cases </a:t>
            </a:r>
          </a:p>
          <a:p>
            <a:r>
              <a:rPr lang="en-US" dirty="0"/>
              <a:t>Use case of EC2 by Wall street Example </a:t>
            </a:r>
          </a:p>
          <a:p>
            <a:r>
              <a:rPr lang="en-US" dirty="0"/>
              <a:t>EC2 Features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WHAT IS AMAZON EC2 </a:t>
            </a:r>
          </a:p>
        </p:txBody>
      </p:sp>
      <p:sp>
        <p:nvSpPr>
          <p:cNvPr id="3" name="Content Placeholder 2"/>
          <p:cNvSpPr>
            <a:spLocks noGrp="1"/>
          </p:cNvSpPr>
          <p:nvPr>
            <p:ph idx="1"/>
          </p:nvPr>
        </p:nvSpPr>
        <p:spPr/>
        <p:txBody>
          <a:bodyPr>
            <a:normAutofit lnSpcReduction="10000"/>
          </a:bodyPr>
          <a:lstStyle/>
          <a:p>
            <a:endParaRPr lang="en-US" dirty="0"/>
          </a:p>
          <a:p>
            <a:r>
              <a:rPr lang="en-US" dirty="0"/>
              <a:t>Amazon Elastic Compute Cloud (Amazon EC2) provides scalable computing </a:t>
            </a:r>
          </a:p>
          <a:p>
            <a:r>
              <a:rPr lang="en-US" dirty="0"/>
              <a:t>Using Amazon EC2 eliminates your need to invest in hardware up front, so you can develop and deploy applications faster. You can use Amazon EC2 to launch as many or as few virtual servers as you need, configure security and networking, and manage storage. </a:t>
            </a:r>
          </a:p>
          <a:p>
            <a:r>
              <a:rPr lang="en-US" dirty="0"/>
              <a:t>Amazon EC2 enables you to scale up or down to handle changes in requirements or spikes in popularity, reducing your need to forecast traffic.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138238" y="1333500"/>
            <a:ext cx="6867525" cy="5143500"/>
          </a:xfrm>
          <a:prstGeom prst="rect">
            <a:avLst/>
          </a:prstGeom>
          <a:noFill/>
          <a:ln w="9525">
            <a:noFill/>
            <a:miter lim="800000"/>
            <a:headEnd/>
            <a:tailEnd/>
          </a:ln>
        </p:spPr>
      </p:pic>
      <p:sp>
        <p:nvSpPr>
          <p:cNvPr id="5" name="Rectangle 4"/>
          <p:cNvSpPr/>
          <p:nvPr/>
        </p:nvSpPr>
        <p:spPr>
          <a:xfrm>
            <a:off x="685800" y="341293"/>
            <a:ext cx="4572000" cy="954107"/>
          </a:xfrm>
          <a:prstGeom prst="rect">
            <a:avLst/>
          </a:prstGeom>
        </p:spPr>
        <p:txBody>
          <a:bodyPr>
            <a:spAutoFit/>
          </a:bodyPr>
          <a:lstStyle/>
          <a:p>
            <a:endParaRPr lang="en-US" sz="2800" b="1" dirty="0"/>
          </a:p>
          <a:p>
            <a:r>
              <a:rPr lang="en-US" sz="2800" b="1" dirty="0"/>
              <a:t>WHAT IS AMAZON EC2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br>
              <a:rPr lang="en-US" b="1" dirty="0"/>
            </a:br>
            <a:r>
              <a:rPr lang="en-US" b="1" dirty="0"/>
              <a:t>EC2 USE CASES </a:t>
            </a:r>
          </a:p>
        </p:txBody>
      </p:sp>
      <p:pic>
        <p:nvPicPr>
          <p:cNvPr id="2050" name="Picture 2"/>
          <p:cNvPicPr>
            <a:picLocks noChangeAspect="1" noChangeArrowheads="1"/>
          </p:cNvPicPr>
          <p:nvPr/>
        </p:nvPicPr>
        <p:blipFill>
          <a:blip r:embed="rId2" cstate="print"/>
          <a:srcRect/>
          <a:stretch>
            <a:fillRect/>
          </a:stretch>
        </p:blipFill>
        <p:spPr bwMode="auto">
          <a:xfrm>
            <a:off x="838200" y="1447800"/>
            <a:ext cx="6934200" cy="520065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br>
              <a:rPr lang="en-US" b="1" dirty="0"/>
            </a:br>
            <a:r>
              <a:rPr lang="en-US" b="1" dirty="0"/>
              <a:t>EXAMPLE UASGE </a:t>
            </a:r>
          </a:p>
        </p:txBody>
      </p:sp>
      <p:pic>
        <p:nvPicPr>
          <p:cNvPr id="3074" name="Picture 2"/>
          <p:cNvPicPr>
            <a:picLocks noChangeAspect="1" noChangeArrowheads="1"/>
          </p:cNvPicPr>
          <p:nvPr/>
        </p:nvPicPr>
        <p:blipFill>
          <a:blip r:embed="rId2" cstate="print"/>
          <a:srcRect/>
          <a:stretch>
            <a:fillRect/>
          </a:stretch>
        </p:blipFill>
        <p:spPr bwMode="auto">
          <a:xfrm>
            <a:off x="1104900" y="1447800"/>
            <a:ext cx="6908800" cy="51816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Features of Amazon EC2 </a:t>
            </a:r>
          </a:p>
        </p:txBody>
      </p:sp>
      <p:sp>
        <p:nvSpPr>
          <p:cNvPr id="3" name="Content Placeholder 2"/>
          <p:cNvSpPr>
            <a:spLocks noGrp="1"/>
          </p:cNvSpPr>
          <p:nvPr>
            <p:ph idx="1"/>
          </p:nvPr>
        </p:nvSpPr>
        <p:spPr>
          <a:xfrm>
            <a:off x="457200" y="1676400"/>
            <a:ext cx="8229600" cy="4191000"/>
          </a:xfrm>
        </p:spPr>
        <p:txBody>
          <a:bodyPr>
            <a:noAutofit/>
          </a:bodyPr>
          <a:lstStyle/>
          <a:p>
            <a:pPr>
              <a:buNone/>
            </a:pPr>
            <a:endParaRPr lang="en-US" sz="2400" dirty="0"/>
          </a:p>
          <a:p>
            <a:r>
              <a:rPr lang="en-US" sz="2400" dirty="0"/>
              <a:t>Virtual computing environments, known as </a:t>
            </a:r>
            <a:r>
              <a:rPr lang="en-US" sz="2400" i="1" dirty="0"/>
              <a:t>instances </a:t>
            </a:r>
          </a:p>
          <a:p>
            <a:r>
              <a:rPr lang="en-US" sz="2400" dirty="0"/>
              <a:t>Preconfigured templates for your instances, known as </a:t>
            </a:r>
            <a:r>
              <a:rPr lang="en-US" sz="2400" i="1" dirty="0"/>
              <a:t>Amazon Machine Images (AMIs), that package the bits you need for your server (including the operating system and additional software) </a:t>
            </a:r>
          </a:p>
          <a:p>
            <a:r>
              <a:rPr lang="en-US" sz="2400" dirty="0"/>
              <a:t>Various configurations of CPU, memory, storage, and networking capacity for your instances, known as </a:t>
            </a:r>
            <a:r>
              <a:rPr lang="en-US" sz="2400" i="1" dirty="0"/>
              <a:t>instance types </a:t>
            </a:r>
          </a:p>
          <a:p>
            <a:r>
              <a:rPr lang="en-US" sz="2400" dirty="0"/>
              <a:t>Secure login information for your instances using </a:t>
            </a:r>
            <a:r>
              <a:rPr lang="en-US" sz="2400" i="1" dirty="0"/>
              <a:t>key pairs (AWS stores the public key, and you store the private key in a secure place)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Features of Amazon EC2 </a:t>
            </a:r>
          </a:p>
        </p:txBody>
      </p:sp>
      <p:sp>
        <p:nvSpPr>
          <p:cNvPr id="3" name="Content Placeholder 2"/>
          <p:cNvSpPr>
            <a:spLocks noGrp="1"/>
          </p:cNvSpPr>
          <p:nvPr>
            <p:ph idx="1"/>
          </p:nvPr>
        </p:nvSpPr>
        <p:spPr>
          <a:xfrm>
            <a:off x="457200" y="1524000"/>
            <a:ext cx="8229600" cy="4191000"/>
          </a:xfrm>
        </p:spPr>
        <p:txBody>
          <a:bodyPr>
            <a:noAutofit/>
          </a:bodyPr>
          <a:lstStyle/>
          <a:p>
            <a:pPr>
              <a:buNone/>
            </a:pPr>
            <a:endParaRPr lang="en-US" sz="2400" dirty="0"/>
          </a:p>
          <a:p>
            <a:r>
              <a:rPr lang="en-US" sz="2400" dirty="0"/>
              <a:t>Storage volumes for temporary data that's deleted when you stop or terminate your instance, known as </a:t>
            </a:r>
            <a:r>
              <a:rPr lang="en-US" sz="2400" i="1" dirty="0"/>
              <a:t>instance store volumes, Persistent storage volumes for your data using Elastic Block Store, known as Amazon EBS volumes </a:t>
            </a:r>
          </a:p>
          <a:p>
            <a:r>
              <a:rPr lang="en-US" sz="2400" dirty="0"/>
              <a:t>Multiple physical locations for your resources, such as instances and Amazon EBS volumes, known as </a:t>
            </a:r>
            <a:r>
              <a:rPr lang="en-US" sz="2400" i="1" dirty="0"/>
              <a:t>regions and Availability Zones </a:t>
            </a:r>
          </a:p>
          <a:p>
            <a:r>
              <a:rPr lang="en-US" sz="2400" dirty="0"/>
              <a:t>A firewall that enables you to specify the protocols, ports, and source IP ranges that can reach your instances using </a:t>
            </a:r>
            <a:r>
              <a:rPr lang="en-US" sz="2400" i="1" dirty="0"/>
              <a:t>security groups </a:t>
            </a:r>
          </a:p>
          <a:p>
            <a:r>
              <a:rPr lang="en-US" sz="2400" dirty="0"/>
              <a:t>Static IPv4 addresses for dynamic cloud computing, known as </a:t>
            </a:r>
            <a:r>
              <a:rPr lang="en-US" sz="2400" i="1" dirty="0"/>
              <a:t>Elastic IP addresses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TotalTime>
  <Words>322</Words>
  <Application>Microsoft Office PowerPoint</Application>
  <PresentationFormat>On-screen Show (4:3)</PresentationFormat>
  <Paragraphs>30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Constantia</vt:lpstr>
      <vt:lpstr>Wingdings 2</vt:lpstr>
      <vt:lpstr>Flow</vt:lpstr>
      <vt:lpstr>   ELASTIC COMPUTE CLOUD (EC2) </vt:lpstr>
      <vt:lpstr> AGENDA </vt:lpstr>
      <vt:lpstr> WHAT IS AMAZON EC2 </vt:lpstr>
      <vt:lpstr>PowerPoint Presentation</vt:lpstr>
      <vt:lpstr> EC2 USE CASES </vt:lpstr>
      <vt:lpstr> EXAMPLE UASGE </vt:lpstr>
      <vt:lpstr>Features of Amazon EC2 </vt:lpstr>
      <vt:lpstr>Features of Amazon EC2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ELASTIC COMPUTE CLOUD(EC2)</dc:title>
  <dc:creator>godwill</dc:creator>
  <cp:lastModifiedBy>Godwill Ngwanah</cp:lastModifiedBy>
  <cp:revision>4</cp:revision>
  <dcterms:created xsi:type="dcterms:W3CDTF">2020-04-09T02:48:17Z</dcterms:created>
  <dcterms:modified xsi:type="dcterms:W3CDTF">2021-12-05T19:15:58Z</dcterms:modified>
</cp:coreProperties>
</file>