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VIRTUALIZATION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Hypervisor?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Hypervisor is a software layer that sits between Hardware and OS  which will interact with hardware and resources and provide  an interface to share the available resources to virtual containers.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086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Virtualization offers major savings in data center operations. </a:t>
            </a:r>
          </a:p>
          <a:p>
            <a:r>
              <a:rPr lang="en-US" dirty="0"/>
              <a:t>Virtualization makes possible significant reductions in the costs of managing data centers, with simplification of systems management tasks. </a:t>
            </a:r>
          </a:p>
          <a:p>
            <a:r>
              <a:rPr lang="en-US" dirty="0"/>
              <a:t>Virtualization offers back-up and increased redundancy for delivery of high performance and high availability services. </a:t>
            </a:r>
          </a:p>
          <a:p>
            <a:r>
              <a:rPr lang="en-US" dirty="0"/>
              <a:t>Virtualization is a step in the direction of “cloud computing”. </a:t>
            </a:r>
          </a:p>
          <a:p>
            <a:r>
              <a:rPr lang="en-US" dirty="0"/>
              <a:t>Centralized management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Vendors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572000"/>
            <a:ext cx="3822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438400"/>
            <a:ext cx="2624137" cy="13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438400"/>
            <a:ext cx="293370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VIRTUALIZATION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800" y="2872581"/>
            <a:ext cx="675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6057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3628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981200"/>
            <a:ext cx="45053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981200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543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7372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7769225" cy="532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What 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to run multiple same or different operating systems which are completely isolated from each  other on the same machine. </a:t>
            </a:r>
          </a:p>
          <a:p>
            <a:pPr lvl="1"/>
            <a:r>
              <a:rPr lang="en-US" dirty="0"/>
              <a:t>Ex: Run both Windows and Linux on the same machine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HOW IT IS DIFFERENT FROM DUAL BOOT?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sz="3600" dirty="0"/>
              <a:t>Both </a:t>
            </a:r>
            <a:r>
              <a:rPr lang="en-US" sz="3600" dirty="0" err="1"/>
              <a:t>OSes</a:t>
            </a:r>
            <a:r>
              <a:rPr lang="en-US" sz="3600" dirty="0"/>
              <a:t> run simultaneously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1"/>
            <a:ext cx="7467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Virtualization and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whereas Cloud Computing is a service. </a:t>
            </a:r>
          </a:p>
          <a:p>
            <a:pPr>
              <a:lnSpc>
                <a:spcPct val="200000"/>
              </a:lnSpc>
            </a:pPr>
            <a:r>
              <a:rPr lang="en-US" dirty="0"/>
              <a:t>Without virtualization, there is no Cloud Computing. </a:t>
            </a:r>
          </a:p>
          <a:p>
            <a:pPr>
              <a:lnSpc>
                <a:spcPct val="200000"/>
              </a:lnSpc>
            </a:pPr>
            <a:r>
              <a:rPr lang="en-US" dirty="0"/>
              <a:t>Cloud Computing is built on top of Virtualization.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2674</TotalTime>
  <Words>179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VIRTUALIZATION</vt:lpstr>
      <vt:lpstr>VIRTUALIZATION</vt:lpstr>
      <vt:lpstr>PowerPoint Presentation</vt:lpstr>
      <vt:lpstr>PowerPoint Presentation</vt:lpstr>
      <vt:lpstr>PowerPoint Presentation</vt:lpstr>
      <vt:lpstr> What is Virtualization?</vt:lpstr>
      <vt:lpstr>HOW IT IS DIFFERENT FROM DUAL BOOT?</vt:lpstr>
      <vt:lpstr>PowerPoint Presentation</vt:lpstr>
      <vt:lpstr>Virtualization and Cloud Computing</vt:lpstr>
      <vt:lpstr>What IS Hypervisor?</vt:lpstr>
      <vt:lpstr>PowerPoint Presentation</vt:lpstr>
      <vt:lpstr>Virtualization Benefits</vt:lpstr>
      <vt:lpstr>Vendors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Godwill Ngwanah</cp:lastModifiedBy>
  <cp:revision>8</cp:revision>
  <dcterms:created xsi:type="dcterms:W3CDTF">2020-04-03T23:55:39Z</dcterms:created>
  <dcterms:modified xsi:type="dcterms:W3CDTF">2020-07-06T23:49:23Z</dcterms:modified>
</cp:coreProperties>
</file>