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aws.amazon.com/billing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Signup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Once signed in you will get in to AWS console look like above.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AWS signup step by step process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 smtClean="0"/>
              <a:t>Open below URL to open AWS signup or login landing page. </a:t>
            </a:r>
          </a:p>
          <a:p>
            <a:r>
              <a:rPr lang="en-US" sz="1600" dirty="0" smtClean="0">
                <a:hlinkClick r:id="rId2"/>
              </a:rPr>
              <a:t>https://portal.aws.amazon.com/billing/signup#/start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 smtClean="0"/>
              <a:t>Enter your email id and specify a password, then enter a name for your account. 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Click on Continue. 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You will be displayed with the below screen. 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739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3690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143000"/>
            <a:ext cx="762000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1054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the account type as personnel for personnel usage or select Professional for corporate usage.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Then specify the phone number, and address details. Select the check box to agree the terms and click on Create Account and Continue.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90600"/>
            <a:ext cx="60325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257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provide your credit/debit card details, specify billing address and if you want to provide your PAN info select Yes and provide or choose No, finally click on Secure Submit.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596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provide you phone information for phone verification, note that you will get IVR call on the specified number make a note of that. Then click on call Me Now when you are ready.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select the support plan as Basic Plan which is free. </a:t>
            </a:r>
          </a:p>
          <a:p>
            <a:endParaRPr lang="en-US" dirty="0" smtClean="0"/>
          </a:p>
          <a:p>
            <a:r>
              <a:rPr lang="en-US" dirty="0" smtClean="0"/>
              <a:t>You can find the more information on the below link regarding the support plans and its features </a:t>
            </a:r>
          </a:p>
          <a:p>
            <a:r>
              <a:rPr lang="en-US" dirty="0" smtClean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44432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47244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Provide your email id which you have used to sign up to AWS, then click on Next. </a:t>
            </a:r>
          </a:p>
          <a:p>
            <a:endParaRPr lang="en-US" dirty="0" smtClean="0"/>
          </a:p>
          <a:p>
            <a:r>
              <a:rPr lang="en-US" dirty="0" smtClean="0"/>
              <a:t>Next provide your password and click on sign in to sing in to AWS console.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265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AWS Signup</vt:lpstr>
      <vt:lpstr>AWS signup step by step process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20</cp:revision>
  <dcterms:created xsi:type="dcterms:W3CDTF">2020-04-04T01:23:48Z</dcterms:created>
  <dcterms:modified xsi:type="dcterms:W3CDTF">2020-05-09T19:12:02Z</dcterms:modified>
</cp:coreProperties>
</file>