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C104024-21A3-4359-A89B-CEDB2AC7546A}" type="datetimeFigureOut">
              <a:rPr lang="en-US" smtClean="0"/>
              <a:t>4/3/2020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4/3/2020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104024-21A3-4359-A89B-CEDB2AC7546A}" type="datetimeFigureOut">
              <a:rPr lang="en-US" smtClean="0"/>
              <a:t>4/3/2020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4/3/2020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4/3/2020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nsole.aws.amazon.co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5-Creating A </a:t>
            </a:r>
            <a:r>
              <a:rPr lang="en-US" dirty="0" err="1" smtClean="0"/>
              <a:t>KeyPair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400" b="1" dirty="0" smtClean="0"/>
              <a:t>CREATING A KEY PAIR </a:t>
            </a:r>
            <a:endParaRPr lang="en-US" sz="2400" b="1" dirty="0"/>
          </a:p>
        </p:txBody>
      </p:sp>
      <p:sp>
        <p:nvSpPr>
          <p:cNvPr id="3" name="Content Placeholder 2"/>
          <p:cNvSpPr>
            <a:spLocks noGrp="1"/>
          </p:cNvSpPr>
          <p:nvPr>
            <p:ph idx="1"/>
          </p:nvPr>
        </p:nvSpPr>
        <p:spPr>
          <a:xfrm>
            <a:off x="381000" y="1371600"/>
            <a:ext cx="8229600" cy="4389120"/>
          </a:xfrm>
        </p:spPr>
        <p:txBody>
          <a:bodyPr>
            <a:normAutofit/>
          </a:bodyPr>
          <a:lstStyle/>
          <a:p>
            <a:pPr>
              <a:buNone/>
            </a:pPr>
            <a:r>
              <a:rPr lang="en-US" sz="1050" dirty="0" smtClean="0"/>
              <a:t>Open below URL to login to AWS console. </a:t>
            </a:r>
            <a:endParaRPr lang="en-US" sz="1050" dirty="0" smtClean="0"/>
          </a:p>
          <a:p>
            <a:pPr>
              <a:buNone/>
            </a:pPr>
            <a:r>
              <a:rPr lang="en-US" sz="1050" dirty="0" smtClean="0">
                <a:hlinkClick r:id="rId2"/>
              </a:rPr>
              <a:t>https://console.aws.amazon.com/ </a:t>
            </a:r>
            <a:endParaRPr lang="en-US" sz="1050" dirty="0" smtClean="0"/>
          </a:p>
          <a:p>
            <a:pPr>
              <a:buNone/>
            </a:pPr>
            <a:r>
              <a:rPr lang="en-US" sz="1050" dirty="0" smtClean="0"/>
              <a:t>On the header of the console page, click on Services, then Click on EC2 under Compute menu. </a:t>
            </a:r>
            <a:endParaRPr lang="en-US" sz="1050" dirty="0"/>
          </a:p>
        </p:txBody>
      </p:sp>
      <p:pic>
        <p:nvPicPr>
          <p:cNvPr id="1027" name="Picture 3"/>
          <p:cNvPicPr>
            <a:picLocks noChangeAspect="1" noChangeArrowheads="1"/>
          </p:cNvPicPr>
          <p:nvPr/>
        </p:nvPicPr>
        <p:blipFill>
          <a:blip r:embed="rId3" cstate="print"/>
          <a:srcRect/>
          <a:stretch>
            <a:fillRect/>
          </a:stretch>
        </p:blipFill>
        <p:spPr bwMode="auto">
          <a:xfrm>
            <a:off x="457200" y="2133600"/>
            <a:ext cx="8001000" cy="19812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33400" y="4495800"/>
            <a:ext cx="8001000" cy="2209800"/>
          </a:xfrm>
          <a:prstGeom prst="rect">
            <a:avLst/>
          </a:prstGeom>
          <a:noFill/>
          <a:ln w="9525">
            <a:noFill/>
            <a:miter lim="800000"/>
            <a:headEnd/>
            <a:tailEnd/>
          </a:ln>
        </p:spPr>
      </p:pic>
      <p:sp>
        <p:nvSpPr>
          <p:cNvPr id="7" name="Rectangle 6"/>
          <p:cNvSpPr/>
          <p:nvPr/>
        </p:nvSpPr>
        <p:spPr>
          <a:xfrm>
            <a:off x="533400" y="4191000"/>
            <a:ext cx="7924800" cy="276999"/>
          </a:xfrm>
          <a:prstGeom prst="rect">
            <a:avLst/>
          </a:prstGeom>
        </p:spPr>
        <p:txBody>
          <a:bodyPr wrap="square">
            <a:spAutoFit/>
          </a:bodyPr>
          <a:lstStyle/>
          <a:p>
            <a:r>
              <a:rPr lang="en-US" sz="1200" dirty="0" smtClean="0"/>
              <a:t>Next, select your region from top right-side drop-down menu as shown below. </a:t>
            </a:r>
            <a:endParaRPr 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990600"/>
            <a:ext cx="7924800" cy="276999"/>
          </a:xfrm>
          <a:prstGeom prst="rect">
            <a:avLst/>
          </a:prstGeom>
        </p:spPr>
        <p:txBody>
          <a:bodyPr wrap="square">
            <a:spAutoFit/>
          </a:bodyPr>
          <a:lstStyle/>
          <a:p>
            <a:r>
              <a:rPr lang="en-US" sz="1200" dirty="0" smtClean="0"/>
              <a:t>Then Click on Key Pairs under NETWORK &amp; SECURITY menu on the left pane below. </a:t>
            </a:r>
            <a:endParaRPr lang="en-US" sz="1200" dirty="0"/>
          </a:p>
        </p:txBody>
      </p:sp>
      <p:pic>
        <p:nvPicPr>
          <p:cNvPr id="2050" name="Picture 2"/>
          <p:cNvPicPr>
            <a:picLocks noChangeAspect="1" noChangeArrowheads="1"/>
          </p:cNvPicPr>
          <p:nvPr/>
        </p:nvPicPr>
        <p:blipFill>
          <a:blip r:embed="rId2" cstate="print"/>
          <a:srcRect/>
          <a:stretch>
            <a:fillRect/>
          </a:stretch>
        </p:blipFill>
        <p:spPr bwMode="auto">
          <a:xfrm>
            <a:off x="685800" y="1371600"/>
            <a:ext cx="7924800" cy="3124200"/>
          </a:xfrm>
          <a:prstGeom prst="rect">
            <a:avLst/>
          </a:prstGeom>
          <a:noFill/>
          <a:ln w="9525">
            <a:noFill/>
            <a:miter lim="800000"/>
            <a:headEnd/>
            <a:tailEnd/>
          </a:ln>
        </p:spPr>
      </p:pic>
      <p:sp>
        <p:nvSpPr>
          <p:cNvPr id="6" name="Rectangle 5"/>
          <p:cNvSpPr/>
          <p:nvPr/>
        </p:nvSpPr>
        <p:spPr>
          <a:xfrm>
            <a:off x="609600" y="4800600"/>
            <a:ext cx="4191000" cy="276999"/>
          </a:xfrm>
          <a:prstGeom prst="rect">
            <a:avLst/>
          </a:prstGeom>
        </p:spPr>
        <p:txBody>
          <a:bodyPr wrap="square">
            <a:spAutoFit/>
          </a:bodyPr>
          <a:lstStyle/>
          <a:p>
            <a:r>
              <a:rPr lang="en-US" sz="1200" dirty="0" smtClean="0"/>
              <a:t>Then Click Create Key Pair on the right upper corner.</a:t>
            </a:r>
            <a:endParaRPr lang="en-US" sz="1200" dirty="0"/>
          </a:p>
        </p:txBody>
      </p:sp>
      <p:pic>
        <p:nvPicPr>
          <p:cNvPr id="2051" name="Picture 3"/>
          <p:cNvPicPr>
            <a:picLocks noChangeAspect="1" noChangeArrowheads="1"/>
          </p:cNvPicPr>
          <p:nvPr/>
        </p:nvPicPr>
        <p:blipFill>
          <a:blip r:embed="rId3" cstate="print"/>
          <a:srcRect/>
          <a:stretch>
            <a:fillRect/>
          </a:stretch>
        </p:blipFill>
        <p:spPr bwMode="auto">
          <a:xfrm>
            <a:off x="762000" y="5181600"/>
            <a:ext cx="78486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914400"/>
            <a:ext cx="4419600" cy="276999"/>
          </a:xfrm>
          <a:prstGeom prst="rect">
            <a:avLst/>
          </a:prstGeom>
        </p:spPr>
        <p:txBody>
          <a:bodyPr wrap="square">
            <a:spAutoFit/>
          </a:bodyPr>
          <a:lstStyle/>
          <a:p>
            <a:r>
              <a:rPr lang="en-US" sz="1200" dirty="0" smtClean="0"/>
              <a:t>Specify a name for your Key Pair and click on Create. </a:t>
            </a:r>
            <a:endParaRPr lang="en-US" sz="1200" dirty="0"/>
          </a:p>
        </p:txBody>
      </p:sp>
      <p:pic>
        <p:nvPicPr>
          <p:cNvPr id="3074" name="Picture 2"/>
          <p:cNvPicPr>
            <a:picLocks noChangeAspect="1" noChangeArrowheads="1"/>
          </p:cNvPicPr>
          <p:nvPr/>
        </p:nvPicPr>
        <p:blipFill>
          <a:blip r:embed="rId2" cstate="print"/>
          <a:srcRect/>
          <a:stretch>
            <a:fillRect/>
          </a:stretch>
        </p:blipFill>
        <p:spPr bwMode="auto">
          <a:xfrm>
            <a:off x="381000" y="1219200"/>
            <a:ext cx="5562600" cy="2609615"/>
          </a:xfrm>
          <a:prstGeom prst="rect">
            <a:avLst/>
          </a:prstGeom>
          <a:noFill/>
          <a:ln w="9525">
            <a:noFill/>
            <a:miter lim="800000"/>
            <a:headEnd/>
            <a:tailEnd/>
          </a:ln>
        </p:spPr>
      </p:pic>
      <p:sp>
        <p:nvSpPr>
          <p:cNvPr id="6" name="Rectangle 5"/>
          <p:cNvSpPr/>
          <p:nvPr/>
        </p:nvSpPr>
        <p:spPr>
          <a:xfrm>
            <a:off x="304800" y="3886200"/>
            <a:ext cx="8382000" cy="461665"/>
          </a:xfrm>
          <a:prstGeom prst="rect">
            <a:avLst/>
          </a:prstGeom>
        </p:spPr>
        <p:txBody>
          <a:bodyPr wrap="square">
            <a:spAutoFit/>
          </a:bodyPr>
          <a:lstStyle/>
          <a:p>
            <a:r>
              <a:rPr lang="en-US" sz="1200" dirty="0" smtClean="0"/>
              <a:t>A popup window will come and ask you to save the Key pair click on OK to save your key pair. This is the last and first time you are going to save this file. </a:t>
            </a:r>
            <a:endParaRPr lang="en-US" sz="1200" dirty="0"/>
          </a:p>
        </p:txBody>
      </p:sp>
      <p:pic>
        <p:nvPicPr>
          <p:cNvPr id="3075" name="Picture 3"/>
          <p:cNvPicPr>
            <a:picLocks noChangeAspect="1" noChangeArrowheads="1"/>
          </p:cNvPicPr>
          <p:nvPr/>
        </p:nvPicPr>
        <p:blipFill>
          <a:blip r:embed="rId3" cstate="print"/>
          <a:srcRect/>
          <a:stretch>
            <a:fillRect/>
          </a:stretch>
        </p:blipFill>
        <p:spPr bwMode="auto">
          <a:xfrm>
            <a:off x="381000" y="4419600"/>
            <a:ext cx="5410200" cy="2286000"/>
          </a:xfrm>
          <a:prstGeom prst="rect">
            <a:avLst/>
          </a:prstGeom>
          <a:noFill/>
          <a:ln w="9525">
            <a:noFill/>
            <a:miter lim="800000"/>
            <a:headEnd/>
            <a:tailEnd/>
          </a:ln>
        </p:spPr>
      </p:pic>
      <p:sp>
        <p:nvSpPr>
          <p:cNvPr id="8" name="Rectangle 7"/>
          <p:cNvSpPr/>
          <p:nvPr/>
        </p:nvSpPr>
        <p:spPr>
          <a:xfrm>
            <a:off x="5867400" y="6248400"/>
            <a:ext cx="3124200" cy="461665"/>
          </a:xfrm>
          <a:prstGeom prst="rect">
            <a:avLst/>
          </a:prstGeom>
        </p:spPr>
        <p:txBody>
          <a:bodyPr wrap="square">
            <a:spAutoFit/>
          </a:bodyPr>
          <a:lstStyle/>
          <a:p>
            <a:r>
              <a:rPr lang="en-US" sz="1200" dirty="0" smtClean="0"/>
              <a:t>Place your Key Pair in a secure location, if we lost it, we cannot restore. </a:t>
            </a:r>
            <a:endParaRPr lang="en-US" sz="1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TotalTime>
  <Words>148</Words>
  <Application>Microsoft Office PowerPoint</Application>
  <PresentationFormat>On-screen Show (4:3)</PresentationFormat>
  <Paragraphs>11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Flow</vt:lpstr>
      <vt:lpstr>5-Creating A KeyPair</vt:lpstr>
      <vt:lpstr>CREATING A KEY PAIR </vt:lpstr>
      <vt:lpstr>Slide 3</vt:lpstr>
      <vt:lpstr>Slide 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cp:lastModifiedBy>
  <cp:revision>7</cp:revision>
  <dcterms:created xsi:type="dcterms:W3CDTF">2020-04-04T02:27:26Z</dcterms:created>
  <dcterms:modified xsi:type="dcterms:W3CDTF">2020-04-04T03:28:36Z</dcterms:modified>
</cp:coreProperties>
</file>