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D129-38A8-4252-B548-D4951511D87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D568-081C-43C1-A4D9-C6C6CBF6726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05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D129-38A8-4252-B548-D4951511D87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D568-081C-43C1-A4D9-C6C6CBF6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4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D129-38A8-4252-B548-D4951511D87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D568-081C-43C1-A4D9-C6C6CBF6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6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D129-38A8-4252-B548-D4951511D87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D568-081C-43C1-A4D9-C6C6CBF6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D129-38A8-4252-B548-D4951511D87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D568-081C-43C1-A4D9-C6C6CBF6726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6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D129-38A8-4252-B548-D4951511D87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D568-081C-43C1-A4D9-C6C6CBF6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00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D129-38A8-4252-B548-D4951511D87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D568-081C-43C1-A4D9-C6C6CBF6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1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D129-38A8-4252-B548-D4951511D87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D568-081C-43C1-A4D9-C6C6CBF6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D129-38A8-4252-B548-D4951511D87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D568-081C-43C1-A4D9-C6C6CBF6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2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03D129-38A8-4252-B548-D4951511D87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67D568-081C-43C1-A4D9-C6C6CBF6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2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D129-38A8-4252-B548-D4951511D87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D568-081C-43C1-A4D9-C6C6CBF6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4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03D129-38A8-4252-B548-D4951511D87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67D568-081C-43C1-A4D9-C6C6CBF6726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7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56B68-FC58-4670-B6C2-CBEE85A60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048624"/>
            <a:ext cx="10058400" cy="3276488"/>
          </a:xfrm>
        </p:spPr>
        <p:txBody>
          <a:bodyPr/>
          <a:lstStyle/>
          <a:p>
            <a:r>
              <a:rPr lang="en-US" dirty="0"/>
              <a:t>SERVER LOG 					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6F07D-C67A-4214-8512-CC542822C5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TNGS Learning solutions</a:t>
            </a:r>
            <a:endParaRPr lang="en-US" sz="1100" dirty="0">
              <a:highlight>
                <a:srgbClr val="FFFF00"/>
              </a:highlight>
            </a:endParaRPr>
          </a:p>
          <a:p>
            <a:pPr algn="r"/>
            <a:r>
              <a:rPr lang="en-US" sz="1100" b="1" i="1" dirty="0">
                <a:solidFill>
                  <a:srgbClr val="FF0000"/>
                </a:solidFill>
              </a:rPr>
              <a:t>tngslearningsolutions@gmail.com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03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FE850-1B03-45E4-8F5D-63D7EACDF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SERVER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B33CA-D8BA-4E3F-9111-500E4B671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Log files are the records that Linux stores for administrators to keep track and monitor important events about the server, kernel, services, and applications running on it.</a:t>
            </a:r>
          </a:p>
        </p:txBody>
      </p:sp>
    </p:spTree>
    <p:extLst>
      <p:ext uri="{BB962C8B-B14F-4D97-AF65-F5344CB8AC3E}">
        <p14:creationId xmlns:p14="http://schemas.microsoft.com/office/powerpoint/2010/main" val="390019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ED091-DEB7-4373-83AE-2680340F0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ARE LINUX LOG FILES?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14A07-646F-4860-AC88-4E565ED3D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Log files are a set of records that Linux maintains for the administrators to keep track of important events.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They contain messages about the server, including the kernel, services and applications running on it.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Linux provides a centralized repository of log files that can be located under the  /var/log directory</a:t>
            </a:r>
          </a:p>
        </p:txBody>
      </p:sp>
    </p:spTree>
    <p:extLst>
      <p:ext uri="{BB962C8B-B14F-4D97-AF65-F5344CB8AC3E}">
        <p14:creationId xmlns:p14="http://schemas.microsoft.com/office/powerpoint/2010/main" val="417208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ED091-DEB7-4373-83AE-2680340F0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ARE LINUX LOG FILES?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14A07-646F-4860-AC88-4E565ED3D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The log files generated in a Linux environment can typically be classified into four different categories:</a:t>
            </a:r>
          </a:p>
          <a:p>
            <a:pPr marL="955548" lvl="2" indent="-571500">
              <a:buFont typeface="+mj-lt"/>
              <a:buAutoNum type="romanLcPeriod"/>
            </a:pPr>
            <a:r>
              <a:rPr lang="en-US" sz="3200" dirty="0"/>
              <a:t>Application Logs</a:t>
            </a:r>
          </a:p>
          <a:p>
            <a:pPr marL="955548" lvl="2" indent="-571500">
              <a:buFont typeface="+mj-lt"/>
              <a:buAutoNum type="romanLcPeriod"/>
            </a:pPr>
            <a:r>
              <a:rPr lang="en-US" sz="3200" dirty="0"/>
              <a:t>Event Logs</a:t>
            </a:r>
          </a:p>
          <a:p>
            <a:pPr marL="955548" lvl="2" indent="-571500">
              <a:buFont typeface="+mj-lt"/>
              <a:buAutoNum type="romanLcPeriod"/>
            </a:pPr>
            <a:r>
              <a:rPr lang="en-US" sz="3200" dirty="0"/>
              <a:t>Service Logs</a:t>
            </a:r>
          </a:p>
          <a:p>
            <a:pPr marL="955548" lvl="2" indent="-571500">
              <a:buFont typeface="+mj-lt"/>
              <a:buAutoNum type="romanLcPeriod"/>
            </a:pPr>
            <a:r>
              <a:rPr lang="en-US" sz="3200" dirty="0"/>
              <a:t>System Logs</a:t>
            </a:r>
          </a:p>
        </p:txBody>
      </p:sp>
    </p:spTree>
    <p:extLst>
      <p:ext uri="{BB962C8B-B14F-4D97-AF65-F5344CB8AC3E}">
        <p14:creationId xmlns:p14="http://schemas.microsoft.com/office/powerpoint/2010/main" val="2472470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ED091-DEB7-4373-83AE-2680340F0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Why monitor Linux log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14A07-646F-4860-AC88-4E565ED3D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By monitoring Linux log files, you can gain detailed insight on server performance, security, error messages and underlying issues.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If you want to take a proactive vs. a reactive approach to server management, regular log file analysis is 100% required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63229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ED091-DEB7-4373-83AE-2680340F0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Which Linux log files to monitor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14A07-646F-4860-AC88-4E565ED3D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To make it a little easier for you, we will look at some of the most critical Linux log files that you must be monitoring.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/var/log/messages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FF0000"/>
              </a:solidFill>
            </a:endParaRPr>
          </a:p>
          <a:p>
            <a:pPr marL="1138428" lvl="3" indent="-571500">
              <a:buFont typeface="+mj-lt"/>
              <a:buAutoNum type="alphaUcPeriod"/>
            </a:pPr>
            <a:r>
              <a:rPr lang="en-US" sz="2800" b="1" dirty="0"/>
              <a:t>What’s logged here?</a:t>
            </a:r>
          </a:p>
          <a:p>
            <a:pPr marL="1321308" lvl="4" indent="-571500">
              <a:buFont typeface="+mj-lt"/>
              <a:buAutoNum type="romanLcPeriod"/>
            </a:pPr>
            <a:r>
              <a:rPr lang="en-US" sz="2800" dirty="0"/>
              <a:t>This log file contains generic system activity logs.</a:t>
            </a:r>
          </a:p>
          <a:p>
            <a:pPr marL="1321308" lvl="4" indent="-571500">
              <a:buFont typeface="+mj-lt"/>
              <a:buAutoNum type="romanLcPeriod"/>
            </a:pPr>
            <a:r>
              <a:rPr lang="en-US" sz="2800" dirty="0"/>
              <a:t>It is mainly used to store informational and non-critical system messages.</a:t>
            </a:r>
          </a:p>
          <a:p>
            <a:pPr marL="1321308" lvl="4" indent="-571500">
              <a:buFont typeface="+mj-lt"/>
              <a:buAutoNum type="romanLcPeriod"/>
            </a:pPr>
            <a:r>
              <a:rPr lang="en-US" sz="2800" dirty="0"/>
              <a:t>In Debian-based systems,  /var/log/syslog directory serves the same purpose.</a:t>
            </a:r>
          </a:p>
          <a:p>
            <a:pPr marL="1081278" lvl="3" indent="-514350">
              <a:buFont typeface="+mj-lt"/>
              <a:buAutoNum type="alphaUcPeriod"/>
            </a:pPr>
            <a:r>
              <a:rPr lang="en-US" sz="2800" b="1" dirty="0"/>
              <a:t>How can I use these logs?</a:t>
            </a:r>
          </a:p>
          <a:p>
            <a:pPr marL="1321308" lvl="4" indent="-571500">
              <a:buFont typeface="+mj-lt"/>
              <a:buAutoNum type="romanLcPeriod"/>
            </a:pPr>
            <a:r>
              <a:rPr lang="en-US" sz="2800" dirty="0"/>
              <a:t>Here you can track non-kernel boot errors, application-related service errors and the messages that are logged during system startup.</a:t>
            </a:r>
          </a:p>
          <a:p>
            <a:pPr marL="1321308" lvl="4" indent="-571500">
              <a:buFont typeface="+mj-lt"/>
              <a:buAutoNum type="romanLcPeriod"/>
            </a:pPr>
            <a:r>
              <a:rPr lang="en-US" sz="2800" dirty="0"/>
              <a:t>This is the first log file that the Linux administrators should check if something goes wrong.</a:t>
            </a:r>
          </a:p>
          <a:p>
            <a:pPr marL="1321308" lvl="4" indent="-571500">
              <a:buFont typeface="+mj-lt"/>
              <a:buAutoNum type="romanLcPeriod"/>
            </a:pPr>
            <a:r>
              <a:rPr lang="en-US" sz="2800" i="1" dirty="0">
                <a:solidFill>
                  <a:srgbClr val="FF0000"/>
                </a:solidFill>
              </a:rPr>
              <a:t>For example,</a:t>
            </a:r>
            <a:r>
              <a:rPr lang="en-US" sz="2800" i="1" dirty="0">
                <a:latin typeface="Aharoni" panose="02010803020104030203" pitchFamily="2" charset="-79"/>
                <a:cs typeface="Aharoni" panose="02010803020104030203" pitchFamily="2" charset="-79"/>
              </a:rPr>
              <a:t> you are facing some issues with the sound card. To check if something went wrong during the system startup process, you can have a look at the messages stored in this log file. </a:t>
            </a:r>
          </a:p>
        </p:txBody>
      </p:sp>
    </p:spTree>
    <p:extLst>
      <p:ext uri="{BB962C8B-B14F-4D97-AF65-F5344CB8AC3E}">
        <p14:creationId xmlns:p14="http://schemas.microsoft.com/office/powerpoint/2010/main" val="184902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ED091-DEB7-4373-83AE-2680340F0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Which Linux log files to monitor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14A07-646F-4860-AC88-4E565ED3D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2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/var/log/auth.log</a:t>
            </a:r>
          </a:p>
          <a:p>
            <a:pPr marL="1081278" lvl="3" indent="-514350">
              <a:buFont typeface="+mj-lt"/>
              <a:buAutoNum type="alphaUcPeriod"/>
            </a:pPr>
            <a:endParaRPr lang="en-US" sz="2800" dirty="0"/>
          </a:p>
          <a:p>
            <a:pPr marL="1081278" lvl="3" indent="-514350">
              <a:buFont typeface="+mj-lt"/>
              <a:buAutoNum type="alphaUcPeriod"/>
            </a:pPr>
            <a:r>
              <a:rPr lang="en-US" sz="2800" b="1" dirty="0"/>
              <a:t>What is logged here?</a:t>
            </a:r>
          </a:p>
          <a:p>
            <a:pPr marL="1264158" lvl="4" indent="-514350">
              <a:buFont typeface="+mj-lt"/>
              <a:buAutoNum type="romanLcPeriod"/>
            </a:pPr>
            <a:r>
              <a:rPr lang="en-US" sz="2800" dirty="0"/>
              <a:t>All authentication related events in Debian and Ubuntu server are logged here.</a:t>
            </a:r>
          </a:p>
          <a:p>
            <a:pPr marL="1264158" lvl="4" indent="-514350">
              <a:buFont typeface="+mj-lt"/>
              <a:buAutoNum type="romanLcPeriod"/>
            </a:pPr>
            <a:r>
              <a:rPr lang="en-US" sz="2800" dirty="0"/>
              <a:t>If you’re looking for anything involving the user authorization mechanism, you can find it in this log file.</a:t>
            </a:r>
          </a:p>
          <a:p>
            <a:pPr marL="1081278" lvl="3" indent="-514350">
              <a:buFont typeface="+mj-lt"/>
              <a:buAutoNum type="alphaUcPeriod"/>
            </a:pPr>
            <a:r>
              <a:rPr lang="en-US" sz="2800" b="1" dirty="0"/>
              <a:t>How can I use these logs?</a:t>
            </a:r>
          </a:p>
          <a:p>
            <a:pPr marL="1321308" lvl="4" indent="-571500">
              <a:buFont typeface="+mj-lt"/>
              <a:buAutoNum type="romanLcPeriod"/>
            </a:pPr>
            <a:r>
              <a:rPr lang="en-US" sz="2800" dirty="0"/>
              <a:t>Investigate failed login attempts</a:t>
            </a:r>
          </a:p>
          <a:p>
            <a:pPr marL="1321308" lvl="4" indent="-571500">
              <a:buFont typeface="+mj-lt"/>
              <a:buAutoNum type="romanLcPeriod"/>
            </a:pPr>
            <a:r>
              <a:rPr lang="en-US" sz="2800" dirty="0"/>
              <a:t>Investigate brute-force attacks and other vulnerabilities related to user authorization mechanism.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  <a:cs typeface="Aharoni" panose="02010803020104030203" pitchFamily="2" charset="-79"/>
              </a:rPr>
              <a:t>/var/log/secure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cs typeface="Aharoni" panose="02010803020104030203" pitchFamily="2" charset="-79"/>
              </a:rPr>
              <a:t>RedHat and CentOS based systems use this log file instead of /var/log/auth.log. </a:t>
            </a:r>
          </a:p>
        </p:txBody>
      </p:sp>
    </p:spTree>
    <p:extLst>
      <p:ext uri="{BB962C8B-B14F-4D97-AF65-F5344CB8AC3E}">
        <p14:creationId xmlns:p14="http://schemas.microsoft.com/office/powerpoint/2010/main" val="415484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ED091-DEB7-4373-83AE-2680340F0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Trail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14A07-646F-4860-AC88-4E565ED3D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cs typeface="Aharoni" panose="02010803020104030203" pitchFamily="2" charset="-79"/>
              </a:rPr>
              <a:t>tail /var/log/auth.log</a:t>
            </a:r>
          </a:p>
          <a:p>
            <a:pPr lvl="4"/>
            <a:r>
              <a:rPr lang="en-US" sz="2800" dirty="0">
                <a:solidFill>
                  <a:schemeClr val="tx1"/>
                </a:solidFill>
                <a:cs typeface="Aharoni" panose="02010803020104030203" pitchFamily="2" charset="-79"/>
              </a:rPr>
              <a:t>This will print the last ten lines of the /var/log/auth.log file to your terminal output.</a:t>
            </a:r>
          </a:p>
          <a:p>
            <a:pPr lvl="2"/>
            <a:r>
              <a:rPr lang="en-US" sz="2800" dirty="0">
                <a:solidFill>
                  <a:srgbClr val="FF0000"/>
                </a:solidFill>
                <a:cs typeface="Aharoni" panose="02010803020104030203" pitchFamily="2" charset="-79"/>
              </a:rPr>
              <a:t>tail -n 50 /var/log/auth.log</a:t>
            </a:r>
          </a:p>
          <a:p>
            <a:pPr lvl="4"/>
            <a:r>
              <a:rPr lang="en-US" sz="2800" dirty="0">
                <a:solidFill>
                  <a:srgbClr val="5E6065"/>
                </a:solidFill>
                <a:latin typeface="Source Sans Pro" panose="020B0503030403020204" pitchFamily="34" charset="0"/>
              </a:rPr>
              <a:t>In this example, the last 50 lines will be shown, but you can modify this number to show as many or as few lines as you need.</a:t>
            </a:r>
          </a:p>
          <a:p>
            <a:pPr lvl="2"/>
            <a:r>
              <a:rPr lang="da-DK" sz="2800" dirty="0">
                <a:solidFill>
                  <a:srgbClr val="FF0000"/>
                </a:solidFill>
                <a:cs typeface="Aharoni" panose="02010803020104030203" pitchFamily="2" charset="-79"/>
              </a:rPr>
              <a:t>tail -f /var/log/auth.log</a:t>
            </a:r>
            <a:endParaRPr lang="en-US" sz="2800" dirty="0">
              <a:solidFill>
                <a:srgbClr val="FF0000"/>
              </a:solidFill>
              <a:cs typeface="Aharoni" panose="02010803020104030203" pitchFamily="2" charset="-79"/>
            </a:endParaRPr>
          </a:p>
          <a:p>
            <a:pPr lvl="4"/>
            <a:r>
              <a:rPr lang="en-US" sz="2800" dirty="0">
                <a:solidFill>
                  <a:schemeClr val="tx1"/>
                </a:solidFill>
                <a:cs typeface="Aharoni" panose="02010803020104030203" pitchFamily="2" charset="-79"/>
              </a:rPr>
              <a:t>This will print the end of the file to your screen, and update it as the file changes. For example, you can use this option with /var/log/auth.log</a:t>
            </a:r>
          </a:p>
          <a:p>
            <a:pPr lvl="2"/>
            <a:r>
              <a:rPr lang="en-US" sz="2800" dirty="0">
                <a:solidFill>
                  <a:srgbClr val="FF0000"/>
                </a:solidFill>
                <a:cs typeface="Aharoni" panose="02010803020104030203" pitchFamily="2" charset="-79"/>
              </a:rPr>
              <a:t>tail /var/log/auth.log | grep 198.51.100.1</a:t>
            </a:r>
          </a:p>
          <a:p>
            <a:pPr lvl="4"/>
            <a:r>
              <a:rPr lang="en-US" sz="2800" dirty="0">
                <a:solidFill>
                  <a:schemeClr val="tx1"/>
                </a:solidFill>
                <a:cs typeface="Aharoni" panose="02010803020104030203" pitchFamily="2" charset="-79"/>
              </a:rPr>
              <a:t>This command would search the last ten lines of your access log and only display those that contain the IP address 198.51.100.1</a:t>
            </a:r>
          </a:p>
          <a:p>
            <a:pPr lvl="3"/>
            <a:endParaRPr lang="en-US" sz="2800" dirty="0">
              <a:solidFill>
                <a:schemeClr val="tx1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53496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171</TotalTime>
  <Words>618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Aharoni</vt:lpstr>
      <vt:lpstr>Arial</vt:lpstr>
      <vt:lpstr>Calibri</vt:lpstr>
      <vt:lpstr>Calibri Light</vt:lpstr>
      <vt:lpstr>Source Sans Pro</vt:lpstr>
      <vt:lpstr>Wingdings</vt:lpstr>
      <vt:lpstr>Retrospect</vt:lpstr>
      <vt:lpstr>SERVER LOG      MANAGEMENT</vt:lpstr>
      <vt:lpstr>SERVER LOGS</vt:lpstr>
      <vt:lpstr>WHAT ARE LINUX LOG FILES?</vt:lpstr>
      <vt:lpstr>WHAT ARE LINUX LOG FILES?</vt:lpstr>
      <vt:lpstr>Why monitor Linux log files</vt:lpstr>
      <vt:lpstr>Which Linux log files to monitor</vt:lpstr>
      <vt:lpstr>Which Linux log files to monitor</vt:lpstr>
      <vt:lpstr>Trail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LOG      MANAGEMENT</dc:title>
  <dc:creator>Godwill Ngwanah</dc:creator>
  <cp:lastModifiedBy>Godwill Ngwanah</cp:lastModifiedBy>
  <cp:revision>6</cp:revision>
  <dcterms:created xsi:type="dcterms:W3CDTF">2021-02-04T15:48:17Z</dcterms:created>
  <dcterms:modified xsi:type="dcterms:W3CDTF">2021-02-04T18:39:25Z</dcterms:modified>
</cp:coreProperties>
</file>