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8" r:id="rId3"/>
    <p:sldId id="259" r:id="rId4"/>
    <p:sldId id="267" r:id="rId5"/>
    <p:sldId id="266" r:id="rId6"/>
    <p:sldId id="264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C5E1F-D482-47F1-8EF1-8D2A4BECC6A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2F786-13BC-4617-A62A-71B730A26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F786-13BC-4617-A62A-71B730A26E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209A39-6C6C-41E2-9F21-AD18AC686941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A08DE-7A7F-4F60-3605-EC7339554100}"/>
              </a:ext>
            </a:extLst>
          </p:cNvPr>
          <p:cNvSpPr/>
          <p:nvPr userDrawn="1"/>
        </p:nvSpPr>
        <p:spPr>
          <a:xfrm>
            <a:off x="-43946" y="-47863"/>
            <a:ext cx="1186946" cy="638176"/>
          </a:xfrm>
          <a:prstGeom prst="rect">
            <a:avLst/>
          </a:prstGeom>
          <a:blipFill dpi="0" rotWithShape="1">
            <a:blip r:embed="rId13">
              <a:alphaModFix/>
            </a:blip>
            <a:srcRect/>
            <a:stretch>
              <a:fillRect l="3572" t="7143" r="3572" b="7143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062912" cy="1470025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</a:rPr>
              <a:t>TNGS Learning Solutions </a:t>
            </a:r>
            <a:r>
              <a:rPr lang="en-US" sz="5400" dirty="0"/>
              <a:t>INTRODUCTION TO CLOUD COMPUTING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6488"/>
            <a:ext cx="8229600" cy="13533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DISADVANTAGES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/>
          <a:lstStyle/>
          <a:p>
            <a:r>
              <a:rPr lang="en-US" b="1" dirty="0"/>
              <a:t>Security Issues: </a:t>
            </a:r>
          </a:p>
          <a:p>
            <a:pPr lvl="1"/>
            <a:r>
              <a:rPr lang="en-US" dirty="0"/>
              <a:t>Security is the major issue in cloud computing. </a:t>
            </a:r>
          </a:p>
          <a:p>
            <a:pPr lvl="1"/>
            <a:r>
              <a:rPr lang="en-US" dirty="0"/>
              <a:t>The cloud  services implement the best security standards and industry  certifications. </a:t>
            </a:r>
          </a:p>
          <a:p>
            <a:pPr lvl="2"/>
            <a:r>
              <a:rPr lang="en-US" i="1" dirty="0"/>
              <a:t>However, storing data on an external service providers always  bears a risk. </a:t>
            </a:r>
          </a:p>
          <a:p>
            <a:r>
              <a:rPr lang="en-US" b="1" dirty="0"/>
              <a:t>Technical Issues: </a:t>
            </a:r>
          </a:p>
          <a:p>
            <a:pPr lvl="1"/>
            <a:r>
              <a:rPr lang="en-US" dirty="0"/>
              <a:t>You always need to rely on the internet to  uploading/downloading and migrating.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INTRODUCTION TO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3" y="2971800"/>
            <a:ext cx="8229600" cy="2209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What is Information Technology?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What is Cloud computing?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Why Cloud Computing?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What are benefits of Cloud Computing?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What are the disadvantages of Cloud Computing?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391400" cy="7040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Definition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54152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Information technology (IT) </a:t>
            </a:r>
            <a:r>
              <a:rPr lang="en-US" dirty="0"/>
              <a:t>is the use of any computers, storage, networking and other devices, infrastructure and processes to create, process, store, secure and exchange all forms of electronic data.</a:t>
            </a:r>
          </a:p>
          <a:p>
            <a:r>
              <a:rPr lang="en-US" b="1" dirty="0"/>
              <a:t>Cloud computing </a:t>
            </a:r>
            <a:r>
              <a:rPr lang="en-US" dirty="0"/>
              <a:t>is the on-demand delivery of IT resources  and applications through internet with pay-as-you-go pricing model. </a:t>
            </a:r>
          </a:p>
          <a:p>
            <a:r>
              <a:rPr lang="en-US" dirty="0"/>
              <a:t>Whether you run applications or deliver services that support the critical  operations of your business, the cloud provides rapid access to flexible  and low-cost IT resources. </a:t>
            </a:r>
            <a:endParaRPr lang="en-US" i="1" dirty="0"/>
          </a:p>
          <a:p>
            <a:r>
              <a:rPr lang="en-US" dirty="0"/>
              <a:t>With cloud computing, you don’t need to make large up-front  investments in hardware/software and spend a lot of time managing  that resources.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25"/>
    </mc:Choice>
    <mc:Fallback xmlns="">
      <p:transition spd="slow" advTm="1372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391400" cy="7040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Definition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95600"/>
            <a:ext cx="8382000" cy="17983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	T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he practice of using a network of remote servers hosted on the internet to store, manage, and process data, rather than a local server or a personal computer.</a:t>
            </a:r>
          </a:p>
        </p:txBody>
      </p:sp>
    </p:spTree>
    <p:extLst>
      <p:ext uri="{BB962C8B-B14F-4D97-AF65-F5344CB8AC3E}">
        <p14:creationId xmlns:p14="http://schemas.microsoft.com/office/powerpoint/2010/main" val="36447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25"/>
    </mc:Choice>
    <mc:Fallback xmlns="">
      <p:transition spd="slow" advTm="1372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3D18-0E9D-4947-B319-1732B1AF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On-Premises Data Center</a:t>
            </a:r>
          </a:p>
        </p:txBody>
      </p:sp>
      <p:pic>
        <p:nvPicPr>
          <p:cNvPr id="7" name="Content Placeholder 6" descr="A person standing in a server room&#10;&#10;Description automatically generated with medium confidence">
            <a:extLst>
              <a:ext uri="{FF2B5EF4-FFF2-40B4-BE49-F238E27FC236}">
                <a16:creationId xmlns:a16="http://schemas.microsoft.com/office/drawing/2014/main" id="{026010F8-DA63-44B9-97CC-508BCEDBD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29644"/>
            <a:ext cx="7391400" cy="4094956"/>
          </a:xfrm>
        </p:spPr>
      </p:pic>
    </p:spTree>
    <p:extLst>
      <p:ext uri="{BB962C8B-B14F-4D97-AF65-F5344CB8AC3E}">
        <p14:creationId xmlns:p14="http://schemas.microsoft.com/office/powerpoint/2010/main" val="411123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3D18-0E9D-4947-B319-1732B1AF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7079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 don’t want to manage physical servers – Let’s move to the cloud!</a:t>
            </a:r>
          </a:p>
        </p:txBody>
      </p:sp>
      <p:pic>
        <p:nvPicPr>
          <p:cNvPr id="7" name="Content Placeholder 6" descr="A person standing in a server room&#10;&#10;Description automatically generated with medium confidence">
            <a:extLst>
              <a:ext uri="{FF2B5EF4-FFF2-40B4-BE49-F238E27FC236}">
                <a16:creationId xmlns:a16="http://schemas.microsoft.com/office/drawing/2014/main" id="{56E5A3F7-7175-4249-AA11-FEB877C1E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672556"/>
            <a:ext cx="4762500" cy="2914650"/>
          </a:xfrm>
        </p:spPr>
      </p:pic>
    </p:spTree>
    <p:extLst>
      <p:ext uri="{BB962C8B-B14F-4D97-AF65-F5344CB8AC3E}">
        <p14:creationId xmlns:p14="http://schemas.microsoft.com/office/powerpoint/2010/main" val="107623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Cloud Computing </a:t>
            </a:r>
            <a:r>
              <a:rPr lang="en-US" b="1" dirty="0" err="1"/>
              <a:t>Cont</a:t>
            </a:r>
            <a:r>
              <a:rPr lang="en-US" b="1" dirty="0"/>
              <a:t>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2680"/>
            <a:ext cx="8229600" cy="3169920"/>
          </a:xfrm>
        </p:spPr>
        <p:txBody>
          <a:bodyPr/>
          <a:lstStyle/>
          <a:p>
            <a:r>
              <a:rPr lang="en-US" dirty="0"/>
              <a:t>Cloud computing provides an easy way to access servers, storage, databases, and a broad set of application services  over the internet. </a:t>
            </a:r>
          </a:p>
          <a:p>
            <a:r>
              <a:rPr lang="en-US" dirty="0"/>
              <a:t>Cloud computing providers such as AWS owns and  maintain the network-connected hardware required for those  application services, while you provision and use what you need for  your workloads.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CLOUD COMPUTING 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businesses large and small use cloud computing today either directly  (e.g. Google or Amazon) or indirectly (e.g. Twitter) instead of traditional on-site alternatives. </a:t>
            </a:r>
          </a:p>
          <a:p>
            <a:pPr lvl="1"/>
            <a:r>
              <a:rPr lang="en-US" dirty="0"/>
              <a:t>Reduction of costs</a:t>
            </a:r>
          </a:p>
          <a:p>
            <a:pPr lvl="1"/>
            <a:r>
              <a:rPr lang="en-US" dirty="0"/>
              <a:t>Universal access</a:t>
            </a:r>
          </a:p>
          <a:p>
            <a:pPr lvl="1"/>
            <a:r>
              <a:rPr lang="en-US" dirty="0"/>
              <a:t>Up to date software </a:t>
            </a:r>
          </a:p>
          <a:p>
            <a:pPr lvl="1"/>
            <a:r>
              <a:rPr lang="en-US" dirty="0"/>
              <a:t>Choice of applications</a:t>
            </a:r>
          </a:p>
          <a:p>
            <a:pPr lvl="1"/>
            <a:r>
              <a:rPr lang="en-US" dirty="0"/>
              <a:t>Potential to be greener and more economical</a:t>
            </a:r>
          </a:p>
          <a:p>
            <a:pPr lvl="1"/>
            <a:r>
              <a:rPr lang="en-US" dirty="0"/>
              <a:t>Flexibility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BENEFITS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Faster Deployments: </a:t>
            </a:r>
          </a:p>
          <a:p>
            <a:pPr lvl="1"/>
            <a:r>
              <a:rPr lang="en-US" dirty="0"/>
              <a:t>Because there’s no wait for local computing resources </a:t>
            </a:r>
          </a:p>
          <a:p>
            <a:r>
              <a:rPr lang="en-US" b="1" dirty="0"/>
              <a:t>Usage-based pricing:</a:t>
            </a:r>
          </a:p>
          <a:p>
            <a:pPr lvl="1"/>
            <a:r>
              <a:rPr lang="en-US" dirty="0"/>
              <a:t> Letting you pay only for what you use </a:t>
            </a:r>
          </a:p>
          <a:p>
            <a:r>
              <a:rPr lang="en-US" b="1" dirty="0"/>
              <a:t>Less financial risk: </a:t>
            </a:r>
          </a:p>
          <a:p>
            <a:pPr lvl="1"/>
            <a:r>
              <a:rPr lang="en-US" dirty="0"/>
              <a:t>With lower up-front investment in hardware and software </a:t>
            </a:r>
          </a:p>
          <a:p>
            <a:r>
              <a:rPr lang="en-US" b="1" dirty="0"/>
              <a:t>Easier upgrades: </a:t>
            </a:r>
          </a:p>
          <a:p>
            <a:pPr lvl="1"/>
            <a:r>
              <a:rPr lang="en-US" dirty="0"/>
              <a:t>With no on-premises software to update </a:t>
            </a:r>
          </a:p>
          <a:p>
            <a:r>
              <a:rPr lang="en-US" b="1" dirty="0"/>
              <a:t>Reduced need for on-premises resources:</a:t>
            </a:r>
          </a:p>
          <a:p>
            <a:pPr lvl="1"/>
            <a:r>
              <a:rPr lang="en-US" dirty="0"/>
              <a:t> such as servers and IT staff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11028</TotalTime>
  <Words>449</Words>
  <Application>Microsoft Office PowerPoint</Application>
  <PresentationFormat>On-screen Show (4:3)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Constantia</vt:lpstr>
      <vt:lpstr>Roboto</vt:lpstr>
      <vt:lpstr>Wingdings 2</vt:lpstr>
      <vt:lpstr>Flow</vt:lpstr>
      <vt:lpstr>TNGS Learning Solutions INTRODUCTION TO CLOUD COMPUTING</vt:lpstr>
      <vt:lpstr>INTRODUCTION TO CLOUD COMPUTING</vt:lpstr>
      <vt:lpstr>Definition of Cloud Computing</vt:lpstr>
      <vt:lpstr>Definition of Cloud Computing</vt:lpstr>
      <vt:lpstr>On-Premises Data Center</vt:lpstr>
      <vt:lpstr>We don’t want to manage physical servers – Let’s move to the cloud!</vt:lpstr>
      <vt:lpstr>Cloud Computing Cont……</vt:lpstr>
      <vt:lpstr>WHY CLOUD COMPUTING ? </vt:lpstr>
      <vt:lpstr>BENEFITS OF CLOUD COMPUTING</vt:lpstr>
      <vt:lpstr>DISADVANTAGES OF CLOUD COMPUTING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</dc:title>
  <dc:creator>godwill</dc:creator>
  <cp:lastModifiedBy>Godwill Ngwanah</cp:lastModifiedBy>
  <cp:revision>55</cp:revision>
  <dcterms:created xsi:type="dcterms:W3CDTF">2020-04-03T21:09:47Z</dcterms:created>
  <dcterms:modified xsi:type="dcterms:W3CDTF">2023-09-10T19:09:21Z</dcterms:modified>
</cp:coreProperties>
</file>