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5-Creating A </a:t>
            </a:r>
            <a:r>
              <a:rPr lang="en-US" dirty="0" err="1"/>
              <a:t>KeyPair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400" b="1" dirty="0"/>
              <a:t>CREATING A KEY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50" dirty="0"/>
              <a:t>Open below URL to login to AWS console. </a:t>
            </a:r>
          </a:p>
          <a:p>
            <a:pPr>
              <a:buNone/>
            </a:pPr>
            <a:r>
              <a:rPr lang="en-US" sz="1050" dirty="0">
                <a:hlinkClick r:id="rId2"/>
              </a:rPr>
              <a:t>https://console.aws.amazon.com/ </a:t>
            </a:r>
            <a:endParaRPr lang="en-US" sz="1050" dirty="0"/>
          </a:p>
          <a:p>
            <a:pPr>
              <a:buNone/>
            </a:pPr>
            <a:r>
              <a:rPr lang="en-US" sz="1050" dirty="0"/>
              <a:t>In the search bar of console page, type ec2, click on ec2 under services.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1910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your region from top right-side drop-down menu as shown below.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17797-07F7-49A8-BDB4-157A5A5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00431"/>
            <a:ext cx="8077200" cy="19974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Click on Key Pairs under NETWORK &amp; SECURITY menu on the left pane below.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800600"/>
            <a:ext cx="419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Click Create Key Pair on the right upper corner.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1816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14400"/>
            <a:ext cx="441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Specify a name for your Key Pai.</a:t>
            </a:r>
          </a:p>
          <a:p>
            <a:endParaRPr lang="en-US" sz="1200" dirty="0"/>
          </a:p>
          <a:p>
            <a:r>
              <a:rPr lang="en-US" sz="1200" dirty="0"/>
              <a:t>Select RSA</a:t>
            </a:r>
          </a:p>
          <a:p>
            <a:endParaRPr lang="en-US" sz="1200" dirty="0"/>
          </a:p>
          <a:p>
            <a:r>
              <a:rPr lang="en-US" sz="1200" dirty="0"/>
              <a:t>Select .</a:t>
            </a:r>
            <a:r>
              <a:rPr lang="en-US" sz="1200" dirty="0" err="1"/>
              <a:t>pem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Click on Create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862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Your created key will be saved to your Download folder.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Please verify your keypair exist locally.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This is the last and first time you are going to save this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692001"/>
            <a:ext cx="312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Place your Key Pair in a secure location.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7546D-88D6-44D0-AECB-A182B75C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38200"/>
            <a:ext cx="3953829" cy="29401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142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5-Creating A KeyPair</vt:lpstr>
      <vt:lpstr>CREATING A KEY PAIR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9</cp:revision>
  <dcterms:created xsi:type="dcterms:W3CDTF">2020-04-04T02:27:26Z</dcterms:created>
  <dcterms:modified xsi:type="dcterms:W3CDTF">2023-09-09T21:15:26Z</dcterms:modified>
</cp:coreProperties>
</file>