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58" r:id="rId6"/>
    <p:sldId id="259" r:id="rId7"/>
    <p:sldId id="261" r:id="rId8"/>
    <p:sldId id="262" r:id="rId9"/>
    <p:sldId id="263" r:id="rId10"/>
    <p:sldId id="264" r:id="rId11"/>
    <p:sldId id="268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851648" cy="5029200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AWS Signup And </a:t>
            </a:r>
            <a:br>
              <a:rPr lang="en-US" sz="11500" dirty="0"/>
            </a:br>
            <a:r>
              <a:rPr lang="en-US" sz="11500" dirty="0"/>
              <a:t>Login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AWS Login Page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Root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</a:t>
            </a:r>
            <a:r>
              <a:rPr lang="en-US" b="1" dirty="0"/>
              <a:t>Root user email address</a:t>
            </a:r>
            <a:r>
              <a:rPr lang="en-US" dirty="0"/>
              <a:t> (email id used to sign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>
                <a:solidFill>
                  <a:srgbClr val="FFC000"/>
                </a:solidFill>
              </a:rPr>
              <a:t>Next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the characters seen in the image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D95DF-25C2-4B7B-B949-2F4A6E8E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28800"/>
            <a:ext cx="3181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</a:t>
            </a:r>
            <a:r>
              <a:rPr lang="en-US" b="1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dirty="0">
                <a:solidFill>
                  <a:srgbClr val="FFC000"/>
                </a:solidFill>
              </a:rPr>
              <a:t>sign in </a:t>
            </a:r>
            <a:r>
              <a:rPr lang="en-US" dirty="0"/>
              <a:t>to log into the AWS Management console.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C6C7C-1A8D-4558-A6C4-080D9502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52600"/>
            <a:ext cx="3162300" cy="2809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C213C7-25FB-41C9-B0E3-282FE41A9B90}"/>
              </a:ext>
            </a:extLst>
          </p:cNvPr>
          <p:cNvSpPr/>
          <p:nvPr/>
        </p:nvSpPr>
        <p:spPr>
          <a:xfrm>
            <a:off x="5867400" y="2286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 you will get in to AWS console look like above.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29444F-84C3-4283-814B-80CE37988B0B}"/>
              </a:ext>
            </a:extLst>
          </p:cNvPr>
          <p:cNvSpPr/>
          <p:nvPr/>
        </p:nvSpPr>
        <p:spPr>
          <a:xfrm>
            <a:off x="7086600" y="990600"/>
            <a:ext cx="838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644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Click on the URL below to open AWS signup or login landing page. </a:t>
            </a:r>
          </a:p>
          <a:p>
            <a:r>
              <a:rPr lang="en-US" sz="2000" dirty="0">
                <a:hlinkClick r:id="rId2"/>
              </a:rPr>
              <a:t>https://portal.aws.amazon.com/billing/signup#/start/email</a:t>
            </a:r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b="1" dirty="0"/>
              <a:t>Root user email address</a:t>
            </a:r>
          </a:p>
          <a:p>
            <a:pPr lvl="1">
              <a:lnSpc>
                <a:spcPct val="120000"/>
              </a:lnSpc>
            </a:pPr>
            <a:r>
              <a:rPr lang="en-US" sz="1800" b="1" dirty="0"/>
              <a:t>AWS account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Click on </a:t>
            </a:r>
            <a:r>
              <a:rPr lang="en-US" sz="2000" b="1" dirty="0">
                <a:solidFill>
                  <a:srgbClr val="FFC000"/>
                </a:solidFill>
              </a:rPr>
              <a:t>Verify email address </a:t>
            </a:r>
            <a:endParaRPr lang="en-US" sz="1800" b="1" dirty="0">
              <a:solidFill>
                <a:srgbClr val="FFC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37A98-0010-47BE-8875-4090DC0668BF}"/>
              </a:ext>
            </a:extLst>
          </p:cNvPr>
          <p:cNvSpPr/>
          <p:nvPr/>
        </p:nvSpPr>
        <p:spPr>
          <a:xfrm>
            <a:off x="5029200" y="36576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04A212-16D2-4A89-8345-94A6A3FB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420378"/>
            <a:ext cx="3362325" cy="3848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BBE74C-B039-476E-901A-C50135EA8BDA}"/>
              </a:ext>
            </a:extLst>
          </p:cNvPr>
          <p:cNvSpPr/>
          <p:nvPr/>
        </p:nvSpPr>
        <p:spPr>
          <a:xfrm>
            <a:off x="5219700" y="3581400"/>
            <a:ext cx="4953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644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495800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Enter the verification code sent to you email address. 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Click on </a:t>
            </a:r>
            <a:r>
              <a:rPr lang="en-US" sz="2000" b="1" dirty="0">
                <a:solidFill>
                  <a:srgbClr val="FFC000"/>
                </a:solidFill>
              </a:rPr>
              <a:t>Verify</a:t>
            </a:r>
            <a:r>
              <a:rPr lang="en-US" sz="2000" b="1" dirty="0"/>
              <a:t> </a:t>
            </a:r>
            <a:endParaRPr lang="en-US" sz="1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A1C3A-45A5-4EDB-8822-2E5C1F34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3419202" cy="480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6DFA5B-9C1D-4491-9BB7-2FB7715E9EEC}"/>
              </a:ext>
            </a:extLst>
          </p:cNvPr>
          <p:cNvSpPr/>
          <p:nvPr/>
        </p:nvSpPr>
        <p:spPr>
          <a:xfrm>
            <a:off x="5943600" y="44196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92108-B395-4C1F-8547-041815F09DCC}"/>
              </a:ext>
            </a:extLst>
          </p:cNvPr>
          <p:cNvSpPr/>
          <p:nvPr/>
        </p:nvSpPr>
        <p:spPr>
          <a:xfrm>
            <a:off x="5867400" y="3352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644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495800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Enter;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Root user password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Confirm root user password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Click on </a:t>
            </a:r>
            <a:r>
              <a:rPr lang="en-US" sz="2000" b="1" dirty="0">
                <a:solidFill>
                  <a:srgbClr val="FFC000"/>
                </a:solidFill>
              </a:rPr>
              <a:t>Continue (step 1 of 5)</a:t>
            </a:r>
            <a:r>
              <a:rPr lang="en-US" sz="2000" b="1" dirty="0"/>
              <a:t> </a:t>
            </a:r>
            <a:endParaRPr lang="en-US" sz="1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8395C-89F6-4645-A378-E0BFE041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52" y="1550633"/>
            <a:ext cx="32480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578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000" dirty="0"/>
              <a:t>Select;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sz="2000" b="1" dirty="0"/>
              <a:t>Personal</a:t>
            </a:r>
          </a:p>
          <a:p>
            <a:pPr marL="27432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sz="2000" dirty="0"/>
              <a:t>Enter the following;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Full name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Phone number 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Country or region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Address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City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State 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b="1" dirty="0"/>
              <a:t>Postal Code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Select </a:t>
            </a:r>
            <a:r>
              <a:rPr lang="en-US" b="1" dirty="0"/>
              <a:t>I have read and agree to the terms of the AWS Customer Agreement.</a:t>
            </a:r>
          </a:p>
          <a:p>
            <a:pPr marL="27432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Click on </a:t>
            </a:r>
            <a:r>
              <a:rPr lang="en-US" b="1" dirty="0">
                <a:solidFill>
                  <a:srgbClr val="FFC000"/>
                </a:solidFill>
              </a:rPr>
              <a:t>Continue (step 2 of 5)</a:t>
            </a:r>
            <a:endParaRPr lang="en-US" sz="16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8CE07-79DA-4329-845B-B823554A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914400"/>
            <a:ext cx="2057400" cy="57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DD6DF6-96F3-4C87-9A94-802AF4278C27}"/>
              </a:ext>
            </a:extLst>
          </p:cNvPr>
          <p:cNvSpPr/>
          <p:nvPr/>
        </p:nvSpPr>
        <p:spPr>
          <a:xfrm>
            <a:off x="6553200" y="2362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6B2C4-85A1-4794-AD2D-21E150329598}"/>
              </a:ext>
            </a:extLst>
          </p:cNvPr>
          <p:cNvSpPr/>
          <p:nvPr/>
        </p:nvSpPr>
        <p:spPr>
          <a:xfrm>
            <a:off x="6553200" y="2971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877FF-3D13-48E7-98F2-62DACAA308F1}"/>
              </a:ext>
            </a:extLst>
          </p:cNvPr>
          <p:cNvSpPr/>
          <p:nvPr/>
        </p:nvSpPr>
        <p:spPr>
          <a:xfrm>
            <a:off x="6553200" y="39624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BC955-DCAA-4549-B80E-67D53DF13E36}"/>
              </a:ext>
            </a:extLst>
          </p:cNvPr>
          <p:cNvSpPr/>
          <p:nvPr/>
        </p:nvSpPr>
        <p:spPr>
          <a:xfrm>
            <a:off x="6553200" y="47244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25C49-ECE8-40A1-9B73-4B7F65D29972}"/>
              </a:ext>
            </a:extLst>
          </p:cNvPr>
          <p:cNvSpPr/>
          <p:nvPr/>
        </p:nvSpPr>
        <p:spPr>
          <a:xfrm>
            <a:off x="6553200" y="5715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304800" y="1676400"/>
            <a:ext cx="4800600" cy="237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Enter Billing Information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Credit or Debit card number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Expiration date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Cardholder's name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Billing address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dirty="0"/>
              <a:t>Click on </a:t>
            </a:r>
            <a:r>
              <a:rPr lang="en-US" b="1" dirty="0">
                <a:solidFill>
                  <a:srgbClr val="FFC000"/>
                </a:solidFill>
              </a:rPr>
              <a:t>Verify and Continue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002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1399713"/>
            <a:ext cx="3276600" cy="1553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Enter;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Cell Phone Number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Security Check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25" y="1066800"/>
            <a:ext cx="6026150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9530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6135</TotalTime>
  <Words>286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Flow</vt:lpstr>
      <vt:lpstr>AWS Signup And  Login</vt:lpstr>
      <vt:lpstr>AWS signup step by step process </vt:lpstr>
      <vt:lpstr>AWS signup step by step process 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30</cp:revision>
  <dcterms:created xsi:type="dcterms:W3CDTF">2020-04-04T01:23:48Z</dcterms:created>
  <dcterms:modified xsi:type="dcterms:W3CDTF">2022-04-26T23:04:51Z</dcterms:modified>
</cp:coreProperties>
</file>