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"/>
  </p:notesMasterIdLst>
  <p:sldIdLst>
    <p:sldId id="256" r:id="rId2"/>
    <p:sldId id="259" r:id="rId3"/>
    <p:sldId id="263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C5E1F-D482-47F1-8EF1-8D2A4BECC6A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2F786-13BC-4617-A62A-71B730A26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2F786-13BC-4617-A62A-71B730A26E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5209A39-6C6C-41E2-9F21-AD18AC686941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A08DE-7A7F-4F60-3605-EC7339554100}"/>
              </a:ext>
            </a:extLst>
          </p:cNvPr>
          <p:cNvSpPr/>
          <p:nvPr userDrawn="1"/>
        </p:nvSpPr>
        <p:spPr>
          <a:xfrm>
            <a:off x="-43946" y="-47863"/>
            <a:ext cx="1186946" cy="638176"/>
          </a:xfrm>
          <a:prstGeom prst="rect">
            <a:avLst/>
          </a:prstGeom>
          <a:blipFill dpi="0" rotWithShape="1">
            <a:blip r:embed="rId13">
              <a:alphaModFix/>
            </a:blip>
            <a:srcRect/>
            <a:stretch>
              <a:fillRect l="3572" t="7143" r="3572" b="7143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90600"/>
            <a:ext cx="8062912" cy="25908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</a:rPr>
              <a:t>TNGS Learning Solutions</a:t>
            </a:r>
            <a:br>
              <a:rPr lang="en-US" sz="5400" dirty="0">
                <a:solidFill>
                  <a:srgbClr val="FFC000"/>
                </a:solidFill>
              </a:rPr>
            </a:br>
            <a:r>
              <a:rPr lang="en-US" sz="5400" dirty="0">
                <a:solidFill>
                  <a:srgbClr val="FFC000"/>
                </a:solidFill>
              </a:rPr>
              <a:t>AWS Solutions Architect Online Course</a:t>
            </a:r>
            <a:endParaRPr lang="en-US" sz="5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BFAD59-FC31-E08F-D04E-B4E70BFC1A0F}"/>
              </a:ext>
            </a:extLst>
          </p:cNvPr>
          <p:cNvSpPr txBox="1">
            <a:spLocks/>
          </p:cNvSpPr>
          <p:nvPr/>
        </p:nvSpPr>
        <p:spPr>
          <a:xfrm>
            <a:off x="429827" y="3886200"/>
            <a:ext cx="8062912" cy="19812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chemeClr val="accent3"/>
                </a:solidFill>
              </a:rPr>
              <a:t>About your Instructor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391400" cy="7040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About your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124200"/>
            <a:ext cx="8382000" cy="2103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Hello and welcome again to our AWS Solutions Architect online course! I am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Godwill Ngwanah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and I am truly excited to be your instructor on this remarkable journey into the world of Amazon Web Services.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25"/>
    </mc:Choice>
    <mc:Fallback xmlns="">
      <p:transition spd="slow" advTm="1372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391400" cy="7040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About your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124200"/>
            <a:ext cx="8382000" cy="2103120"/>
          </a:xfrm>
        </p:spPr>
        <p:txBody>
          <a:bodyPr>
            <a:normAutofit fontScale="92500"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As an AWS Certified Solutions Architect, I have had the privilege of designing and implementing cloud solutions for a wide range of industries and organizations. I am deeply passionate about sharing my knowledge and experience with you as we explore the ins and outs of AWS together.</a:t>
            </a:r>
          </a:p>
        </p:txBody>
      </p:sp>
    </p:spTree>
    <p:extLst>
      <p:ext uri="{BB962C8B-B14F-4D97-AF65-F5344CB8AC3E}">
        <p14:creationId xmlns:p14="http://schemas.microsoft.com/office/powerpoint/2010/main" val="197954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25"/>
    </mc:Choice>
    <mc:Fallback xmlns="">
      <p:transition spd="slow" advTm="1372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391400" cy="7040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About your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124200"/>
            <a:ext cx="8382000" cy="210312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this course, we will dive into the essential concepts, best practices, and hands-on skills needed to become a proficient AWS Solutions Architect. Whether you are new to cloud computing or looking to deepen your expertise, this course is designed to cater to all levels of experience.</a:t>
            </a:r>
          </a:p>
        </p:txBody>
      </p:sp>
    </p:spTree>
    <p:extLst>
      <p:ext uri="{BB962C8B-B14F-4D97-AF65-F5344CB8AC3E}">
        <p14:creationId xmlns:p14="http://schemas.microsoft.com/office/powerpoint/2010/main" val="198550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25"/>
    </mc:Choice>
    <mc:Fallback xmlns="">
      <p:transition spd="slow" advTm="13725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11565</TotalTime>
  <Words>164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Constantia</vt:lpstr>
      <vt:lpstr>Söhne</vt:lpstr>
      <vt:lpstr>Wingdings 2</vt:lpstr>
      <vt:lpstr>Flow</vt:lpstr>
      <vt:lpstr>TNGS Learning Solutions AWS Solutions Architect Online Course</vt:lpstr>
      <vt:lpstr>About your Instructor</vt:lpstr>
      <vt:lpstr>About your Instructor</vt:lpstr>
      <vt:lpstr>About your Instructor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</dc:title>
  <dc:creator>godwill</dc:creator>
  <cp:lastModifiedBy>Godwill Ngwanah</cp:lastModifiedBy>
  <cp:revision>61</cp:revision>
  <dcterms:created xsi:type="dcterms:W3CDTF">2020-04-03T21:09:47Z</dcterms:created>
  <dcterms:modified xsi:type="dcterms:W3CDTF">2023-10-10T03:11:27Z</dcterms:modified>
</cp:coreProperties>
</file>