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60" r:id="rId3"/>
    <p:sldId id="262" r:id="rId4"/>
    <p:sldId id="261"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4495800"/>
            <a:ext cx="8062912"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Welcome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Welcome</a:t>
            </a:r>
          </a:p>
        </p:txBody>
      </p:sp>
      <p:sp>
        <p:nvSpPr>
          <p:cNvPr id="3" name="Content Placeholder 2"/>
          <p:cNvSpPr>
            <a:spLocks noGrp="1"/>
          </p:cNvSpPr>
          <p:nvPr>
            <p:ph idx="1"/>
          </p:nvPr>
        </p:nvSpPr>
        <p:spPr>
          <a:xfrm>
            <a:off x="533400" y="3124200"/>
            <a:ext cx="8382000" cy="2103120"/>
          </a:xfrm>
        </p:spPr>
        <p:txBody>
          <a:bodyPr>
            <a:normAutofit fontScale="85000" lnSpcReduction="10000"/>
          </a:bodyPr>
          <a:lstStyle/>
          <a:p>
            <a:r>
              <a:rPr lang="en-US" b="0" i="0" dirty="0">
                <a:solidFill>
                  <a:srgbClr val="374151"/>
                </a:solidFill>
                <a:effectLst/>
                <a:latin typeface="Söhne"/>
              </a:rPr>
              <a:t>Welcome to the exciting world of cloud computing and learning to become an experienced AWS Cloud professional! </a:t>
            </a:r>
          </a:p>
          <a:p>
            <a:r>
              <a:rPr lang="en-US" b="0" i="0" dirty="0">
                <a:solidFill>
                  <a:srgbClr val="374151"/>
                </a:solidFill>
                <a:effectLst/>
                <a:latin typeface="Söhne"/>
              </a:rPr>
              <a:t>Cloud computing has changed the way we think about IT infrastructure, software development, and data management. In this course, we will explore the fundamental concepts, technologies, and best practices that underpin this transformative field.</a:t>
            </a:r>
            <a:endParaRPr lang="en-US" dirty="0"/>
          </a:p>
        </p:txBody>
      </p:sp>
    </p:spTree>
    <p:extLst>
      <p:ext uri="{BB962C8B-B14F-4D97-AF65-F5344CB8AC3E}">
        <p14:creationId xmlns:p14="http://schemas.microsoft.com/office/powerpoint/2010/main" val="355646369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Welcome</a:t>
            </a:r>
          </a:p>
        </p:txBody>
      </p:sp>
      <p:sp>
        <p:nvSpPr>
          <p:cNvPr id="3" name="Content Placeholder 2"/>
          <p:cNvSpPr>
            <a:spLocks noGrp="1"/>
          </p:cNvSpPr>
          <p:nvPr>
            <p:ph idx="1"/>
          </p:nvPr>
        </p:nvSpPr>
        <p:spPr>
          <a:xfrm>
            <a:off x="533400" y="3124200"/>
            <a:ext cx="8382000" cy="2103120"/>
          </a:xfrm>
        </p:spPr>
        <p:txBody>
          <a:bodyPr>
            <a:normAutofit fontScale="85000" lnSpcReduction="10000"/>
          </a:bodyPr>
          <a:lstStyle/>
          <a:p>
            <a:r>
              <a:rPr lang="en-US" b="0" i="0" dirty="0">
                <a:solidFill>
                  <a:srgbClr val="374151"/>
                </a:solidFill>
                <a:effectLst/>
                <a:latin typeface="Söhne"/>
              </a:rPr>
              <a:t>Whether you are an aspiring cloud engineer, AWS Solutions Architect, a business professional seeking to leverage cloud solutions, or simply curious about the future of cloud computing, this course has something valuable to offer you. Together, we will dive deep into the key components of cloud computing, AWS basic and advance terminologies, best practices and </a:t>
            </a:r>
            <a:r>
              <a:rPr lang="en-US" b="1" i="0" dirty="0">
                <a:solidFill>
                  <a:srgbClr val="374151"/>
                </a:solidFill>
                <a:effectLst/>
                <a:latin typeface="Söhne"/>
              </a:rPr>
              <a:t>real-world</a:t>
            </a:r>
            <a:r>
              <a:rPr lang="en-US" b="0" i="0" dirty="0">
                <a:solidFill>
                  <a:srgbClr val="374151"/>
                </a:solidFill>
                <a:effectLst/>
                <a:latin typeface="Söhne"/>
              </a:rPr>
              <a:t> practical examples.</a:t>
            </a:r>
            <a:endParaRPr lang="en-US" dirty="0"/>
          </a:p>
        </p:txBody>
      </p:sp>
    </p:spTree>
    <p:extLst>
      <p:ext uri="{BB962C8B-B14F-4D97-AF65-F5344CB8AC3E}">
        <p14:creationId xmlns:p14="http://schemas.microsoft.com/office/powerpoint/2010/main" val="105140328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Welcome</a:t>
            </a:r>
          </a:p>
        </p:txBody>
      </p:sp>
      <p:sp>
        <p:nvSpPr>
          <p:cNvPr id="3" name="Content Placeholder 2"/>
          <p:cNvSpPr>
            <a:spLocks noGrp="1"/>
          </p:cNvSpPr>
          <p:nvPr>
            <p:ph idx="1"/>
          </p:nvPr>
        </p:nvSpPr>
        <p:spPr>
          <a:xfrm>
            <a:off x="533400" y="3124200"/>
            <a:ext cx="8382000" cy="2103120"/>
          </a:xfrm>
        </p:spPr>
        <p:txBody>
          <a:bodyPr>
            <a:normAutofit fontScale="92500" lnSpcReduction="10000"/>
          </a:bodyPr>
          <a:lstStyle/>
          <a:p>
            <a:r>
              <a:rPr lang="en-US" b="0" i="0" dirty="0">
                <a:solidFill>
                  <a:srgbClr val="374151"/>
                </a:solidFill>
                <a:effectLst/>
                <a:latin typeface="Söhne"/>
              </a:rPr>
              <a:t>Throughout this course, my goal is to provide you with a solid foundation in cloud computing, equipping you with the knowledge and skills to excel in a cloud-driven world. We will combine theoretical understanding with practical hands-on exercises to ensure that you not only grasp the concepts but can also apply them in real-world scenarios.</a:t>
            </a:r>
            <a:endParaRPr lang="en-US" dirty="0"/>
          </a:p>
        </p:txBody>
      </p:sp>
    </p:spTree>
    <p:extLst>
      <p:ext uri="{BB962C8B-B14F-4D97-AF65-F5344CB8AC3E}">
        <p14:creationId xmlns:p14="http://schemas.microsoft.com/office/powerpoint/2010/main" val="305078112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Welcome</a:t>
            </a:r>
          </a:p>
        </p:txBody>
      </p:sp>
      <p:sp>
        <p:nvSpPr>
          <p:cNvPr id="3" name="Content Placeholder 2"/>
          <p:cNvSpPr>
            <a:spLocks noGrp="1"/>
          </p:cNvSpPr>
          <p:nvPr>
            <p:ph idx="1"/>
          </p:nvPr>
        </p:nvSpPr>
        <p:spPr>
          <a:xfrm>
            <a:off x="533400" y="3124200"/>
            <a:ext cx="8382000" cy="2103120"/>
          </a:xfrm>
        </p:spPr>
        <p:txBody>
          <a:bodyPr>
            <a:normAutofit/>
          </a:bodyPr>
          <a:lstStyle/>
          <a:p>
            <a:pPr algn="l"/>
            <a:r>
              <a:rPr lang="en-US" b="0" i="0" dirty="0">
                <a:solidFill>
                  <a:srgbClr val="374151"/>
                </a:solidFill>
                <a:effectLst/>
                <a:latin typeface="Söhne"/>
              </a:rPr>
              <a:t>I encourage active participation on quizzes and labs, questions, and open discussions. Learning is a collaborative process, and your insights and experiences are invaluable to our collective understanding.</a:t>
            </a:r>
          </a:p>
        </p:txBody>
      </p:sp>
    </p:spTree>
    <p:extLst>
      <p:ext uri="{BB962C8B-B14F-4D97-AF65-F5344CB8AC3E}">
        <p14:creationId xmlns:p14="http://schemas.microsoft.com/office/powerpoint/2010/main" val="197954749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11561</TotalTime>
  <Words>233</Words>
  <Application>Microsoft Office PowerPoint</Application>
  <PresentationFormat>On-screen Show (4:3)</PresentationFormat>
  <Paragraphs>12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Constantia</vt:lpstr>
      <vt:lpstr>Söhne</vt:lpstr>
      <vt:lpstr>Wingdings 2</vt:lpstr>
      <vt:lpstr>Flow</vt:lpstr>
      <vt:lpstr>TNGS Learning Solutions AWS Solutions Architect Online Course</vt:lpstr>
      <vt:lpstr>Welcome</vt:lpstr>
      <vt:lpstr>Welcome</vt:lpstr>
      <vt:lpstr>Welcome</vt:lpstr>
      <vt:lpstr>Welcome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59</cp:revision>
  <dcterms:created xsi:type="dcterms:W3CDTF">2020-04-03T21:09:47Z</dcterms:created>
  <dcterms:modified xsi:type="dcterms:W3CDTF">2023-09-12T02:12:58Z</dcterms:modified>
</cp:coreProperties>
</file>