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56" r:id="rId2"/>
    <p:sldId id="259" r:id="rId3"/>
    <p:sldId id="265" r:id="rId4"/>
    <p:sldId id="266" r:id="rId5"/>
    <p:sldId id="267" r:id="rId6"/>
    <p:sldId id="268"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4572000"/>
            <a:ext cx="8062912" cy="10668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What to Expect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What to Expect</a:t>
            </a:r>
          </a:p>
        </p:txBody>
      </p:sp>
      <p:sp>
        <p:nvSpPr>
          <p:cNvPr id="3" name="Content Placeholder 2"/>
          <p:cNvSpPr>
            <a:spLocks noGrp="1"/>
          </p:cNvSpPr>
          <p:nvPr>
            <p:ph idx="1"/>
          </p:nvPr>
        </p:nvSpPr>
        <p:spPr>
          <a:xfrm>
            <a:off x="381000" y="2057400"/>
            <a:ext cx="8382000" cy="704088"/>
          </a:xfrm>
        </p:spPr>
        <p:txBody>
          <a:bodyPr>
            <a:normAutofit/>
          </a:bodyPr>
          <a:lstStyle/>
          <a:p>
            <a:r>
              <a:rPr lang="en-US" b="0" i="0" dirty="0">
                <a:solidFill>
                  <a:srgbClr val="374151"/>
                </a:solidFill>
                <a:effectLst/>
                <a:latin typeface="Söhne"/>
              </a:rPr>
              <a:t>Here's what you can expect from our journey together:</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mj-lt"/>
              <a:buAutoNum type="arabicPeriod"/>
            </a:pPr>
            <a:r>
              <a:rPr lang="en-US" b="1" dirty="0">
                <a:solidFill>
                  <a:srgbClr val="374151"/>
                </a:solidFill>
                <a:latin typeface="Söhne"/>
              </a:rPr>
              <a:t>Comprehensive AWS Knowledge</a:t>
            </a:r>
            <a:r>
              <a:rPr lang="en-US" dirty="0">
                <a:solidFill>
                  <a:srgbClr val="374151"/>
                </a:solidFill>
                <a:latin typeface="Söhne"/>
              </a:rPr>
              <a:t>: We will cover the core AWS services, architecture patterns, and design principles that are crucial for any Solutions Architect.</a:t>
            </a:r>
          </a:p>
          <a:p>
            <a:pPr>
              <a:buFont typeface="+mj-lt"/>
              <a:buAutoNum type="arabicPeriod"/>
            </a:pPr>
            <a:r>
              <a:rPr lang="en-US" b="1" dirty="0">
                <a:solidFill>
                  <a:srgbClr val="374151"/>
                </a:solidFill>
                <a:latin typeface="Söhne"/>
              </a:rPr>
              <a:t>Hands-On Labs</a:t>
            </a:r>
            <a:r>
              <a:rPr lang="en-US" dirty="0">
                <a:solidFill>
                  <a:srgbClr val="374151"/>
                </a:solidFill>
                <a:latin typeface="Söhne"/>
              </a:rPr>
              <a:t>: You'll have the opportunity to roll up your sleeves and get your hands on AWS resources. We believe in learning by doing, and practical experience is key.</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What to Expect</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971800"/>
            <a:ext cx="8382000" cy="2103120"/>
          </a:xfrm>
          <a:prstGeom prst="rect">
            <a:avLst/>
          </a:prstGeom>
        </p:spPr>
        <p:txBody>
          <a:bodyPr vert="horz">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i="0" dirty="0">
                <a:solidFill>
                  <a:srgbClr val="374151"/>
                </a:solidFill>
                <a:effectLst/>
                <a:latin typeface="Söhne"/>
              </a:rPr>
              <a:t>Real-World Scenarios</a:t>
            </a:r>
            <a:r>
              <a:rPr lang="en-US" b="0" i="0" dirty="0">
                <a:solidFill>
                  <a:srgbClr val="374151"/>
                </a:solidFill>
                <a:effectLst/>
                <a:latin typeface="Söhne"/>
              </a:rPr>
              <a:t>: We'll explore real-world scenarios and case studies, so you can see how AWS is applied in different industries and use cases.</a:t>
            </a:r>
          </a:p>
          <a:p>
            <a:r>
              <a:rPr lang="en-US" b="1" i="0" dirty="0">
                <a:solidFill>
                  <a:srgbClr val="374151"/>
                </a:solidFill>
                <a:effectLst/>
                <a:latin typeface="Söhne"/>
              </a:rPr>
              <a:t>Certification Readiness</a:t>
            </a:r>
            <a:r>
              <a:rPr lang="en-US" b="0" i="0" dirty="0">
                <a:solidFill>
                  <a:srgbClr val="374151"/>
                </a:solidFill>
                <a:effectLst/>
                <a:latin typeface="Söhne"/>
              </a:rPr>
              <a:t>: If you're preparing for AWS certifications like the AWS Certified Solutions Architect - Associate or Professional exams, this course will provide you with a solid foundation.</a:t>
            </a:r>
          </a:p>
        </p:txBody>
      </p:sp>
    </p:spTree>
    <p:extLst>
      <p:ext uri="{BB962C8B-B14F-4D97-AF65-F5344CB8AC3E}">
        <p14:creationId xmlns:p14="http://schemas.microsoft.com/office/powerpoint/2010/main" val="6384798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What to Expect</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971800"/>
            <a:ext cx="8382000" cy="210312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i="0" dirty="0">
                <a:solidFill>
                  <a:srgbClr val="374151"/>
                </a:solidFill>
                <a:effectLst/>
                <a:latin typeface="Söhne"/>
              </a:rPr>
              <a:t>Interactive Learning</a:t>
            </a:r>
            <a:r>
              <a:rPr lang="en-US" b="0" i="0" dirty="0">
                <a:solidFill>
                  <a:srgbClr val="374151"/>
                </a:solidFill>
                <a:effectLst/>
                <a:latin typeface="Söhne"/>
              </a:rPr>
              <a:t>: I encourage questions, discussions, and active participation. Feel free to ask questions, share your insights, and collaborate with your fellow learners.</a:t>
            </a:r>
          </a:p>
          <a:p>
            <a:r>
              <a:rPr lang="en-US" b="1" i="0" dirty="0">
                <a:solidFill>
                  <a:srgbClr val="374151"/>
                </a:solidFill>
                <a:effectLst/>
                <a:latin typeface="Söhne"/>
              </a:rPr>
              <a:t>Latest Updates</a:t>
            </a:r>
            <a:r>
              <a:rPr lang="en-US" b="0" i="0" dirty="0">
                <a:solidFill>
                  <a:srgbClr val="374151"/>
                </a:solidFill>
                <a:effectLst/>
                <a:latin typeface="Söhne"/>
              </a:rPr>
              <a:t>: AWS is a dynamic and evolving platform. I'll keep you informed about the latest AWS features, services, and best practices.</a:t>
            </a:r>
          </a:p>
        </p:txBody>
      </p:sp>
    </p:spTree>
    <p:extLst>
      <p:ext uri="{BB962C8B-B14F-4D97-AF65-F5344CB8AC3E}">
        <p14:creationId xmlns:p14="http://schemas.microsoft.com/office/powerpoint/2010/main" val="196176368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What to Expect</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971800"/>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i="0" dirty="0">
                <a:effectLst/>
                <a:latin typeface="Söhne"/>
              </a:rPr>
              <a:t>Career Insights</a:t>
            </a:r>
            <a:r>
              <a:rPr lang="en-US" b="0" i="0" dirty="0">
                <a:solidFill>
                  <a:srgbClr val="374151"/>
                </a:solidFill>
                <a:effectLst/>
                <a:latin typeface="Söhne"/>
              </a:rPr>
              <a:t>: Throughout the course, I'll share tips on building a successful career as an AWS Solutions Architect and guide you on how to stay updated in this rapidly changing field.</a:t>
            </a:r>
          </a:p>
        </p:txBody>
      </p:sp>
    </p:spTree>
    <p:extLst>
      <p:ext uri="{BB962C8B-B14F-4D97-AF65-F5344CB8AC3E}">
        <p14:creationId xmlns:p14="http://schemas.microsoft.com/office/powerpoint/2010/main" val="8444004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What to Expect</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971800"/>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I believe that learning is a continuous journey, and I'm here to support you every step of the way. So, let’s take on this AWS adventure together, and by the end of this course, you'll have the knowledge and skills to design and manage robust, scalable, and cost-effective cloud solutions.</a:t>
            </a:r>
          </a:p>
        </p:txBody>
      </p:sp>
    </p:spTree>
    <p:extLst>
      <p:ext uri="{BB962C8B-B14F-4D97-AF65-F5344CB8AC3E}">
        <p14:creationId xmlns:p14="http://schemas.microsoft.com/office/powerpoint/2010/main" val="21205157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76600"/>
            <a:ext cx="7391400" cy="704088"/>
          </a:xfrm>
        </p:spPr>
        <p:txBody>
          <a:bodyPr>
            <a:normAutofit fontScale="90000"/>
          </a:bodyPr>
          <a:lstStyle/>
          <a:p>
            <a:pPr algn="ctr"/>
            <a:r>
              <a:rPr lang="en-US" b="1" dirty="0"/>
              <a:t>LET’S GET STARTED!</a:t>
            </a:r>
          </a:p>
        </p:txBody>
      </p:sp>
    </p:spTree>
    <p:extLst>
      <p:ext uri="{BB962C8B-B14F-4D97-AF65-F5344CB8AC3E}">
        <p14:creationId xmlns:p14="http://schemas.microsoft.com/office/powerpoint/2010/main" val="21186109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11676</TotalTime>
  <Words>307</Words>
  <Application>Microsoft Office PowerPoint</Application>
  <PresentationFormat>On-screen Show (4:3)</PresentationFormat>
  <Paragraphs>18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Constantia</vt:lpstr>
      <vt:lpstr>Söhne</vt:lpstr>
      <vt:lpstr>Wingdings 2</vt:lpstr>
      <vt:lpstr>Flow</vt:lpstr>
      <vt:lpstr>TNGS Learning Solutions AWS Solutions Architect Online Course</vt:lpstr>
      <vt:lpstr>What to Expect</vt:lpstr>
      <vt:lpstr>What to Expect</vt:lpstr>
      <vt:lpstr>What to Expect</vt:lpstr>
      <vt:lpstr>What to Expect</vt:lpstr>
      <vt:lpstr>What to Expect</vt:lpstr>
      <vt:lpstr>LET’S GET STARTED!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60</cp:revision>
  <dcterms:created xsi:type="dcterms:W3CDTF">2020-04-03T21:09:47Z</dcterms:created>
  <dcterms:modified xsi:type="dcterms:W3CDTF">2023-09-12T02:22:02Z</dcterms:modified>
</cp:coreProperties>
</file>