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2" r:id="rId5"/>
    <p:sldId id="263" r:id="rId6"/>
    <p:sldId id="264" r:id="rId7"/>
    <p:sldId id="265" r:id="rId8"/>
    <p:sldId id="266" r:id="rId9"/>
    <p:sldId id="26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AM" id="{C9BC674F-11A4-432F-B7DB-DF2D637AB4D4}">
          <p14:sldIdLst>
            <p14:sldId id="256"/>
            <p14:sldId id="260"/>
            <p14:sldId id="261"/>
            <p14:sldId id="262"/>
            <p14:sldId id="263"/>
            <p14:sldId id="264"/>
            <p14:sldId id="265"/>
            <p14:sldId id="266"/>
            <p14:sldId id="26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35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C104024-21A3-4359-A89B-CEDB2AC7546A}" type="datetimeFigureOut">
              <a:rPr lang="en-US" smtClean="0"/>
              <a:t>9/14/2023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A3ED2FC-2799-4952-B476-D56CEDFF127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C104024-21A3-4359-A89B-CEDB2AC7546A}"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C104024-21A3-4359-A89B-CEDB2AC7546A}"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C104024-21A3-4359-A89B-CEDB2AC7546A}" type="datetimeFigureOut">
              <a:rPr lang="en-US" smtClean="0"/>
              <a:t>9/14/2023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C104024-21A3-4359-A89B-CEDB2AC7546A}" type="datetimeFigureOut">
              <a:rPr lang="en-US" smtClean="0"/>
              <a:t>9/14/2023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104024-21A3-4359-A89B-CEDB2AC7546A}" type="datetimeFigureOut">
              <a:rPr lang="en-US" smtClean="0"/>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C104024-21A3-4359-A89B-CEDB2AC7546A}"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C104024-21A3-4359-A89B-CEDB2AC7546A}"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A3ED2FC-2799-4952-B476-D56CEDFF127C}"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C104024-21A3-4359-A89B-CEDB2AC7546A}" type="datetimeFigureOut">
              <a:rPr lang="en-US" smtClean="0"/>
              <a:t>9/14/2023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A3ED2FC-2799-4952-B476-D56CEDFF127C}"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4" name="Picture 3" descr="A logo with a black background&#10;&#10;Description automatically generated">
            <a:extLst>
              <a:ext uri="{FF2B5EF4-FFF2-40B4-BE49-F238E27FC236}">
                <a16:creationId xmlns:a16="http://schemas.microsoft.com/office/drawing/2014/main" id="{619F1C69-DBF8-9F45-1137-A49BE2F0F0A8}"/>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16114"/>
            <a:ext cx="1143000" cy="690671"/>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7851648" cy="5715000"/>
          </a:xfrm>
        </p:spPr>
        <p:txBody>
          <a:bodyPr>
            <a:normAutofit/>
          </a:bodyPr>
          <a:lstStyle/>
          <a:p>
            <a:pPr algn="ctr"/>
            <a:r>
              <a:rPr lang="en-US" sz="5400" dirty="0">
                <a:solidFill>
                  <a:srgbClr val="FFC000"/>
                </a:solidFill>
              </a:rPr>
              <a:t>TNGS Learning Solutions</a:t>
            </a:r>
            <a:br>
              <a:rPr lang="en-US" sz="5400" dirty="0">
                <a:solidFill>
                  <a:srgbClr val="FFC000"/>
                </a:solidFill>
              </a:rPr>
            </a:br>
            <a:r>
              <a:rPr lang="en-US" sz="5400" dirty="0">
                <a:solidFill>
                  <a:srgbClr val="FFC000"/>
                </a:solidFill>
              </a:rPr>
              <a:t>AWS Solutions Architect Online Course </a:t>
            </a:r>
            <a:br>
              <a:rPr lang="en-US" sz="5400" dirty="0">
                <a:solidFill>
                  <a:srgbClr val="FFC000"/>
                </a:solidFill>
              </a:rPr>
            </a:br>
            <a:r>
              <a:rPr lang="en-US" sz="3200" dirty="0"/>
              <a:t> </a:t>
            </a:r>
            <a:r>
              <a:rPr lang="en-US" sz="6000" dirty="0"/>
              <a:t>CloudTrail</a:t>
            </a:r>
            <a:endParaRPr lang="en-US" sz="5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CloudTrail</a:t>
            </a:r>
          </a:p>
        </p:txBody>
      </p:sp>
      <p:sp>
        <p:nvSpPr>
          <p:cNvPr id="3" name="Content Placeholder 2"/>
          <p:cNvSpPr>
            <a:spLocks noGrp="1"/>
          </p:cNvSpPr>
          <p:nvPr>
            <p:ph idx="1"/>
          </p:nvPr>
        </p:nvSpPr>
        <p:spPr>
          <a:xfrm>
            <a:off x="457200" y="2438400"/>
            <a:ext cx="8229600" cy="4142705"/>
          </a:xfrm>
        </p:spPr>
        <p:txBody>
          <a:bodyPr>
            <a:normAutofit/>
          </a:bodyPr>
          <a:lstStyle/>
          <a:p>
            <a:pPr algn="l"/>
            <a:r>
              <a:rPr lang="en-US" b="0" i="0" dirty="0">
                <a:solidFill>
                  <a:srgbClr val="374151"/>
                </a:solidFill>
                <a:effectLst/>
                <a:latin typeface="Söhne"/>
              </a:rPr>
              <a:t>Amazon CloudTrail is a service provided by Amazon Web Services (AWS) that enables auditing, monitoring, and tracking of actions taken on your AWS account. </a:t>
            </a:r>
          </a:p>
          <a:p>
            <a:pPr algn="l"/>
            <a:r>
              <a:rPr lang="en-US" b="0" i="0" dirty="0">
                <a:solidFill>
                  <a:srgbClr val="374151"/>
                </a:solidFill>
                <a:effectLst/>
                <a:latin typeface="Söhne"/>
              </a:rPr>
              <a:t>It records all API calls and changes made within your AWS infrastructure, providing you with a detailed history of account activity.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CloudTrail</a:t>
            </a:r>
          </a:p>
        </p:txBody>
      </p:sp>
      <p:sp>
        <p:nvSpPr>
          <p:cNvPr id="3" name="Content Placeholder 2"/>
          <p:cNvSpPr>
            <a:spLocks noGrp="1"/>
          </p:cNvSpPr>
          <p:nvPr>
            <p:ph idx="1"/>
          </p:nvPr>
        </p:nvSpPr>
        <p:spPr>
          <a:xfrm>
            <a:off x="457200" y="2438400"/>
            <a:ext cx="8229600" cy="4142705"/>
          </a:xfrm>
        </p:spPr>
        <p:txBody>
          <a:bodyPr>
            <a:normAutofit lnSpcReduction="10000"/>
          </a:bodyPr>
          <a:lstStyle/>
          <a:p>
            <a:r>
              <a:rPr lang="en-US" b="1" i="0" dirty="0">
                <a:solidFill>
                  <a:srgbClr val="374151"/>
                </a:solidFill>
                <a:effectLst/>
                <a:latin typeface="Söhne"/>
              </a:rPr>
              <a:t>Logging AWS Activity</a:t>
            </a:r>
            <a:r>
              <a:rPr lang="en-US" b="0" i="0" dirty="0">
                <a:solidFill>
                  <a:srgbClr val="374151"/>
                </a:solidFill>
                <a:effectLst/>
                <a:latin typeface="Söhne"/>
              </a:rPr>
              <a:t>: CloudTrail captures a comprehensive record of AWS API calls and events, including who made the call, what actions were performed, and which resources were affected. It tracks changes to resources and configuration settings, making it an essential tool for security, compliance, and troubleshooting.</a:t>
            </a:r>
          </a:p>
          <a:p>
            <a:r>
              <a:rPr lang="en-US" b="1" i="0" dirty="0">
                <a:solidFill>
                  <a:srgbClr val="374151"/>
                </a:solidFill>
                <a:effectLst/>
                <a:latin typeface="Söhne"/>
              </a:rPr>
              <a:t>Event History</a:t>
            </a:r>
            <a:r>
              <a:rPr lang="en-US" b="0" i="0" dirty="0">
                <a:solidFill>
                  <a:srgbClr val="374151"/>
                </a:solidFill>
                <a:effectLst/>
                <a:latin typeface="Söhne"/>
              </a:rPr>
              <a:t>: CloudTrail retains your AWS activity history for the past 90 days by default. You can configure longer retention periods or export log data to Amazon S3 for archival and analysis.</a:t>
            </a:r>
          </a:p>
        </p:txBody>
      </p:sp>
    </p:spTree>
    <p:extLst>
      <p:ext uri="{BB962C8B-B14F-4D97-AF65-F5344CB8AC3E}">
        <p14:creationId xmlns:p14="http://schemas.microsoft.com/office/powerpoint/2010/main" val="1956989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CloudTrail</a:t>
            </a:r>
          </a:p>
        </p:txBody>
      </p:sp>
      <p:sp>
        <p:nvSpPr>
          <p:cNvPr id="3" name="Content Placeholder 2"/>
          <p:cNvSpPr>
            <a:spLocks noGrp="1"/>
          </p:cNvSpPr>
          <p:nvPr>
            <p:ph idx="1"/>
          </p:nvPr>
        </p:nvSpPr>
        <p:spPr>
          <a:xfrm>
            <a:off x="457200" y="2438400"/>
            <a:ext cx="8229600" cy="4142705"/>
          </a:xfrm>
        </p:spPr>
        <p:txBody>
          <a:bodyPr>
            <a:normAutofit/>
          </a:bodyPr>
          <a:lstStyle/>
          <a:p>
            <a:r>
              <a:rPr lang="en-US" b="1" i="0" dirty="0">
                <a:solidFill>
                  <a:srgbClr val="374151"/>
                </a:solidFill>
                <a:effectLst/>
                <a:latin typeface="Söhne"/>
              </a:rPr>
              <a:t>Integrated Services</a:t>
            </a:r>
            <a:r>
              <a:rPr lang="en-US" b="0" i="0" dirty="0">
                <a:solidFill>
                  <a:srgbClr val="374151"/>
                </a:solidFill>
                <a:effectLst/>
                <a:latin typeface="Söhne"/>
              </a:rPr>
              <a:t>: CloudTrail is integrated with many AWS services, including Amazon EC2, AWS Identity and Access Management (IAM), AWS Lambda, Amazon S3, Amazon RDS, and more. It provides visibility into actions taken across a wide range of AWS resources.</a:t>
            </a:r>
          </a:p>
          <a:p>
            <a:r>
              <a:rPr lang="en-US" b="1" i="0" dirty="0">
                <a:solidFill>
                  <a:srgbClr val="374151"/>
                </a:solidFill>
                <a:effectLst/>
                <a:latin typeface="Söhne"/>
              </a:rPr>
              <a:t>Multi-Region Support</a:t>
            </a:r>
            <a:r>
              <a:rPr lang="en-US" b="0" i="0" dirty="0">
                <a:solidFill>
                  <a:srgbClr val="374151"/>
                </a:solidFill>
                <a:effectLst/>
                <a:latin typeface="Söhne"/>
              </a:rPr>
              <a:t>: CloudTrail can be configured to record events in multiple AWS regions. This is useful for organizations with a global presence or to centralize logging in a specific region for compliance and analysis.</a:t>
            </a:r>
          </a:p>
        </p:txBody>
      </p:sp>
    </p:spTree>
    <p:extLst>
      <p:ext uri="{BB962C8B-B14F-4D97-AF65-F5344CB8AC3E}">
        <p14:creationId xmlns:p14="http://schemas.microsoft.com/office/powerpoint/2010/main" val="1062694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CloudTrail</a:t>
            </a:r>
          </a:p>
        </p:txBody>
      </p:sp>
      <p:sp>
        <p:nvSpPr>
          <p:cNvPr id="3" name="Content Placeholder 2"/>
          <p:cNvSpPr>
            <a:spLocks noGrp="1"/>
          </p:cNvSpPr>
          <p:nvPr>
            <p:ph idx="1"/>
          </p:nvPr>
        </p:nvSpPr>
        <p:spPr>
          <a:xfrm>
            <a:off x="457200" y="2438400"/>
            <a:ext cx="8229600" cy="4142705"/>
          </a:xfrm>
        </p:spPr>
        <p:txBody>
          <a:bodyPr>
            <a:normAutofit/>
          </a:bodyPr>
          <a:lstStyle/>
          <a:p>
            <a:r>
              <a:rPr lang="en-US" b="1" i="0" dirty="0">
                <a:solidFill>
                  <a:srgbClr val="374151"/>
                </a:solidFill>
                <a:effectLst/>
                <a:latin typeface="Söhne"/>
              </a:rPr>
              <a:t>Security and Compliance</a:t>
            </a:r>
            <a:r>
              <a:rPr lang="en-US" b="0" i="0" dirty="0">
                <a:solidFill>
                  <a:srgbClr val="374151"/>
                </a:solidFill>
                <a:effectLst/>
                <a:latin typeface="Söhne"/>
              </a:rPr>
              <a:t>: CloudTrail helps organizations meet compliance requirements by providing detailed logs for auditing and security analysis. It's often used in conjunction with other AWS services and tools to ensure security and regulatory compliance.</a:t>
            </a:r>
          </a:p>
          <a:p>
            <a:r>
              <a:rPr lang="en-US" b="1" i="0" dirty="0">
                <a:solidFill>
                  <a:srgbClr val="374151"/>
                </a:solidFill>
                <a:effectLst/>
                <a:latin typeface="Söhne"/>
              </a:rPr>
              <a:t>Log File Integrity</a:t>
            </a:r>
            <a:r>
              <a:rPr lang="en-US" b="0" i="0" dirty="0">
                <a:solidFill>
                  <a:srgbClr val="374151"/>
                </a:solidFill>
                <a:effectLst/>
                <a:latin typeface="Söhne"/>
              </a:rPr>
              <a:t>: CloudTrail log files are signed and cryptographically verified to ensure their integrity and authenticity. You can use AWS Identity and Access Management (IAM) policies to control access to CloudTrail log data.</a:t>
            </a:r>
          </a:p>
        </p:txBody>
      </p:sp>
    </p:spTree>
    <p:extLst>
      <p:ext uri="{BB962C8B-B14F-4D97-AF65-F5344CB8AC3E}">
        <p14:creationId xmlns:p14="http://schemas.microsoft.com/office/powerpoint/2010/main" val="1663612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CloudTrail</a:t>
            </a:r>
          </a:p>
        </p:txBody>
      </p:sp>
      <p:sp>
        <p:nvSpPr>
          <p:cNvPr id="3" name="Content Placeholder 2"/>
          <p:cNvSpPr>
            <a:spLocks noGrp="1"/>
          </p:cNvSpPr>
          <p:nvPr>
            <p:ph idx="1"/>
          </p:nvPr>
        </p:nvSpPr>
        <p:spPr>
          <a:xfrm>
            <a:off x="457200" y="2438400"/>
            <a:ext cx="8229600" cy="4142705"/>
          </a:xfrm>
        </p:spPr>
        <p:txBody>
          <a:bodyPr>
            <a:normAutofit/>
          </a:bodyPr>
          <a:lstStyle/>
          <a:p>
            <a:r>
              <a:rPr lang="en-US" b="1" i="0" dirty="0">
                <a:solidFill>
                  <a:srgbClr val="374151"/>
                </a:solidFill>
                <a:effectLst/>
                <a:latin typeface="Söhne"/>
              </a:rPr>
              <a:t>CloudWatch Integration</a:t>
            </a:r>
            <a:r>
              <a:rPr lang="en-US" b="0" i="0" dirty="0">
                <a:solidFill>
                  <a:srgbClr val="374151"/>
                </a:solidFill>
                <a:effectLst/>
                <a:latin typeface="Söhne"/>
              </a:rPr>
              <a:t>: CloudTrail can be configured to deliver log events to Amazon CloudWatch Logs, allowing you to set up real-time alarms and notifications based on specific log events or patterns.</a:t>
            </a:r>
          </a:p>
          <a:p>
            <a:r>
              <a:rPr lang="en-US" b="1" i="0" dirty="0">
                <a:solidFill>
                  <a:srgbClr val="374151"/>
                </a:solidFill>
                <a:effectLst/>
                <a:latin typeface="Söhne"/>
              </a:rPr>
              <a:t>Custom Event Filtering</a:t>
            </a:r>
            <a:r>
              <a:rPr lang="en-US" b="0" i="0" dirty="0">
                <a:solidFill>
                  <a:srgbClr val="374151"/>
                </a:solidFill>
                <a:effectLst/>
                <a:latin typeface="Söhne"/>
              </a:rPr>
              <a:t>: You can create custom event selectors to filter and record specific events of interest. This helps reduce noise and allows you to focus on the most critical activities.</a:t>
            </a:r>
          </a:p>
        </p:txBody>
      </p:sp>
    </p:spTree>
    <p:extLst>
      <p:ext uri="{BB962C8B-B14F-4D97-AF65-F5344CB8AC3E}">
        <p14:creationId xmlns:p14="http://schemas.microsoft.com/office/powerpoint/2010/main" val="2645262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CloudTrail</a:t>
            </a:r>
          </a:p>
        </p:txBody>
      </p:sp>
      <p:sp>
        <p:nvSpPr>
          <p:cNvPr id="3" name="Content Placeholder 2"/>
          <p:cNvSpPr>
            <a:spLocks noGrp="1"/>
          </p:cNvSpPr>
          <p:nvPr>
            <p:ph idx="1"/>
          </p:nvPr>
        </p:nvSpPr>
        <p:spPr>
          <a:xfrm>
            <a:off x="457200" y="2438400"/>
            <a:ext cx="8229600" cy="4142705"/>
          </a:xfrm>
        </p:spPr>
        <p:txBody>
          <a:bodyPr>
            <a:normAutofit/>
          </a:bodyPr>
          <a:lstStyle/>
          <a:p>
            <a:r>
              <a:rPr lang="en-US" b="1" i="0" dirty="0">
                <a:solidFill>
                  <a:srgbClr val="374151"/>
                </a:solidFill>
                <a:effectLst/>
                <a:latin typeface="Söhne"/>
              </a:rPr>
              <a:t>Insight and Analysis</a:t>
            </a:r>
            <a:r>
              <a:rPr lang="en-US" b="0" i="0" dirty="0">
                <a:solidFill>
                  <a:srgbClr val="374151"/>
                </a:solidFill>
                <a:effectLst/>
                <a:latin typeface="Söhne"/>
              </a:rPr>
              <a:t>: Organizations can use CloudTrail logs for forensic analysis, security investigations, and troubleshooting issues in their AWS environment. Additionally, they can leverage third-party tools and services for advanced log analysis and visualization.</a:t>
            </a:r>
          </a:p>
          <a:p>
            <a:r>
              <a:rPr lang="en-US" b="1" i="0" dirty="0">
                <a:solidFill>
                  <a:srgbClr val="374151"/>
                </a:solidFill>
                <a:effectLst/>
                <a:latin typeface="Söhne"/>
              </a:rPr>
              <a:t>Trail Creation and Management</a:t>
            </a:r>
            <a:r>
              <a:rPr lang="en-US" b="0" i="0" dirty="0">
                <a:solidFill>
                  <a:srgbClr val="374151"/>
                </a:solidFill>
                <a:effectLst/>
                <a:latin typeface="Söhne"/>
              </a:rPr>
              <a:t>: You can create multiple CloudTrail trails to capture different types of events or specify different destinations for log files. Trails can be managed through the AWS Management Console, AWS CLI, or AWS CloudFormation templates.</a:t>
            </a:r>
          </a:p>
        </p:txBody>
      </p:sp>
    </p:spTree>
    <p:extLst>
      <p:ext uri="{BB962C8B-B14F-4D97-AF65-F5344CB8AC3E}">
        <p14:creationId xmlns:p14="http://schemas.microsoft.com/office/powerpoint/2010/main" val="2241837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CloudTrail</a:t>
            </a:r>
          </a:p>
        </p:txBody>
      </p:sp>
      <p:sp>
        <p:nvSpPr>
          <p:cNvPr id="3" name="Content Placeholder 2"/>
          <p:cNvSpPr>
            <a:spLocks noGrp="1"/>
          </p:cNvSpPr>
          <p:nvPr>
            <p:ph idx="1"/>
          </p:nvPr>
        </p:nvSpPr>
        <p:spPr>
          <a:xfrm>
            <a:off x="457200" y="2438400"/>
            <a:ext cx="8229600" cy="4142705"/>
          </a:xfrm>
        </p:spPr>
        <p:txBody>
          <a:bodyPr>
            <a:normAutofit/>
          </a:bodyPr>
          <a:lstStyle/>
          <a:p>
            <a:r>
              <a:rPr lang="en-US" b="1" i="0" dirty="0">
                <a:effectLst/>
                <a:latin typeface="Söhne"/>
              </a:rPr>
              <a:t>Data Protection</a:t>
            </a:r>
            <a:r>
              <a:rPr lang="en-US" b="0" i="0" dirty="0">
                <a:solidFill>
                  <a:srgbClr val="374151"/>
                </a:solidFill>
                <a:effectLst/>
                <a:latin typeface="Söhne"/>
              </a:rPr>
              <a:t>: CloudTrail can be used to monitor changes to data and access to sensitive resources, helping to protect against unauthorized access and data breaches.</a:t>
            </a:r>
          </a:p>
        </p:txBody>
      </p:sp>
    </p:spTree>
    <p:extLst>
      <p:ext uri="{BB962C8B-B14F-4D97-AF65-F5344CB8AC3E}">
        <p14:creationId xmlns:p14="http://schemas.microsoft.com/office/powerpoint/2010/main" val="2897255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CloudTrail</a:t>
            </a:r>
          </a:p>
        </p:txBody>
      </p:sp>
      <p:sp>
        <p:nvSpPr>
          <p:cNvPr id="3" name="Content Placeholder 2"/>
          <p:cNvSpPr>
            <a:spLocks noGrp="1"/>
          </p:cNvSpPr>
          <p:nvPr>
            <p:ph idx="1"/>
          </p:nvPr>
        </p:nvSpPr>
        <p:spPr>
          <a:xfrm>
            <a:off x="457200" y="2362200"/>
            <a:ext cx="8229600" cy="4218905"/>
          </a:xfrm>
        </p:spPr>
        <p:txBody>
          <a:bodyPr>
            <a:normAutofit/>
          </a:bodyPr>
          <a:lstStyle/>
          <a:p>
            <a:r>
              <a:rPr lang="en-US" b="0" i="0" dirty="0">
                <a:solidFill>
                  <a:srgbClr val="374151"/>
                </a:solidFill>
                <a:effectLst/>
                <a:latin typeface="Söhne"/>
              </a:rPr>
              <a:t>AWS CloudTrail is a valuable service for maintaining visibility and accountability in your AWS environment. </a:t>
            </a:r>
          </a:p>
          <a:p>
            <a:r>
              <a:rPr lang="en-US" b="0" i="0" dirty="0">
                <a:solidFill>
                  <a:srgbClr val="374151"/>
                </a:solidFill>
                <a:effectLst/>
                <a:latin typeface="Söhne"/>
              </a:rPr>
              <a:t>It is especially important for organizations that require detailed auditing and compliance capabilities to meet industry-specific or regulatory requirements. </a:t>
            </a:r>
          </a:p>
          <a:p>
            <a:r>
              <a:rPr lang="en-US" b="0" i="0" dirty="0">
                <a:solidFill>
                  <a:srgbClr val="374151"/>
                </a:solidFill>
                <a:effectLst/>
                <a:latin typeface="Söhne"/>
              </a:rPr>
              <a:t>By recording and analyzing AWS API activity, CloudTrail enhances the security, governance, and operational efficiency of AWS deployments.</a:t>
            </a:r>
          </a:p>
        </p:txBody>
      </p:sp>
    </p:spTree>
    <p:extLst>
      <p:ext uri="{BB962C8B-B14F-4D97-AF65-F5344CB8AC3E}">
        <p14:creationId xmlns:p14="http://schemas.microsoft.com/office/powerpoint/2010/main" val="6093653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265</TotalTime>
  <Words>561</Words>
  <Application>Microsoft Office PowerPoint</Application>
  <PresentationFormat>On-screen Show (4:3)</PresentationFormat>
  <Paragraphs>25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Constantia</vt:lpstr>
      <vt:lpstr>Söhne</vt:lpstr>
      <vt:lpstr>Wingdings 2</vt:lpstr>
      <vt:lpstr>Flow</vt:lpstr>
      <vt:lpstr>TNGS Learning Solutions AWS Solutions Architect Online Course   CloudTrail</vt:lpstr>
      <vt:lpstr>CloudTrail</vt:lpstr>
      <vt:lpstr>CloudTrail</vt:lpstr>
      <vt:lpstr>CloudTrail</vt:lpstr>
      <vt:lpstr>CloudTrail</vt:lpstr>
      <vt:lpstr>CloudTrail</vt:lpstr>
      <vt:lpstr>CloudTrail</vt:lpstr>
      <vt:lpstr>CloudTrail</vt:lpstr>
      <vt:lpstr>CloudTrail</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5-Creating A KeyPair</dc:title>
  <dc:creator>godwill</dc:creator>
  <cp:lastModifiedBy>Godwill Ngwanah</cp:lastModifiedBy>
  <cp:revision>33</cp:revision>
  <dcterms:created xsi:type="dcterms:W3CDTF">2020-04-04T02:27:26Z</dcterms:created>
  <dcterms:modified xsi:type="dcterms:W3CDTF">2023-09-15T03:33:57Z</dcterms:modified>
</cp:coreProperties>
</file>