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AM" id="{C9BC674F-11A4-432F-B7DB-DF2D637AB4D4}">
          <p14:sldIdLst>
            <p14:sldId id="256"/>
            <p14:sldId id="260"/>
            <p14:sldId id="261"/>
            <p14:sldId id="262"/>
            <p14:sldId id="263"/>
            <p14:sldId id="264"/>
            <p14:sldId id="265"/>
            <p14:sldId id="266"/>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C104024-21A3-4359-A89B-CEDB2AC7546A}" type="datetimeFigureOut">
              <a:rPr lang="en-US" smtClean="0"/>
              <a:t>9/18/2023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104024-21A3-4359-A89B-CEDB2AC7546A}"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C104024-21A3-4359-A89B-CEDB2AC7546A}"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04024-21A3-4359-A89B-CEDB2AC7546A}"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104024-21A3-4359-A89B-CEDB2AC7546A}"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3ED2FC-2799-4952-B476-D56CEDFF127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C104024-21A3-4359-A89B-CEDB2AC7546A}" type="datetimeFigureOut">
              <a:rPr lang="en-US" smtClean="0"/>
              <a:t>9/18/2023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3ED2FC-2799-4952-B476-D56CEDFF127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4" name="Picture 3" descr="A logo with a black background&#10;&#10;Description automatically generated">
            <a:extLst>
              <a:ext uri="{FF2B5EF4-FFF2-40B4-BE49-F238E27FC236}">
                <a16:creationId xmlns:a16="http://schemas.microsoft.com/office/drawing/2014/main" id="{619F1C69-DBF8-9F45-1137-A49BE2F0F0A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6114"/>
            <a:ext cx="1143000" cy="69067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7851648" cy="5715000"/>
          </a:xfrm>
        </p:spPr>
        <p:txBody>
          <a:bodyPr>
            <a:norm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 </a:t>
            </a:r>
            <a:br>
              <a:rPr lang="en-US" sz="5400" dirty="0">
                <a:solidFill>
                  <a:srgbClr val="FFC000"/>
                </a:solidFill>
              </a:rPr>
            </a:br>
            <a:r>
              <a:rPr lang="en-US" sz="3200" dirty="0"/>
              <a:t> </a:t>
            </a:r>
            <a:r>
              <a:rPr lang="en-US" sz="6000" dirty="0"/>
              <a:t>Elastic File Service (EFS)</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Elastic File Service (EFS)</a:t>
            </a:r>
          </a:p>
        </p:txBody>
      </p:sp>
      <p:sp>
        <p:nvSpPr>
          <p:cNvPr id="3" name="Content Placeholder 2"/>
          <p:cNvSpPr>
            <a:spLocks noGrp="1"/>
          </p:cNvSpPr>
          <p:nvPr>
            <p:ph idx="1"/>
          </p:nvPr>
        </p:nvSpPr>
        <p:spPr>
          <a:xfrm>
            <a:off x="457200" y="2438400"/>
            <a:ext cx="8229600" cy="4142705"/>
          </a:xfrm>
        </p:spPr>
        <p:txBody>
          <a:bodyPr>
            <a:normAutofit/>
          </a:bodyPr>
          <a:lstStyle/>
          <a:p>
            <a:pPr algn="l"/>
            <a:r>
              <a:rPr lang="en-US" b="0" i="0" dirty="0">
                <a:solidFill>
                  <a:srgbClr val="374151"/>
                </a:solidFill>
                <a:effectLst/>
                <a:latin typeface="Söhne"/>
              </a:rPr>
              <a:t>Amazon Elastic File System (Amazon EFS) is a scalable, fully managed file storage service provided by Amazon Web Services (AWS). </a:t>
            </a:r>
          </a:p>
          <a:p>
            <a:pPr algn="l"/>
            <a:r>
              <a:rPr lang="en-US" b="0" i="0" dirty="0">
                <a:solidFill>
                  <a:srgbClr val="374151"/>
                </a:solidFill>
                <a:effectLst/>
                <a:latin typeface="Söhne"/>
              </a:rPr>
              <a:t>It is designed to provide highly available and durable file storage that can be easily shared across multiple Amazon EC2 instances or on-premises servers.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Elastic File Service (EFS)</a:t>
            </a:r>
          </a:p>
        </p:txBody>
      </p:sp>
      <p:sp>
        <p:nvSpPr>
          <p:cNvPr id="3" name="Content Placeholder 2"/>
          <p:cNvSpPr>
            <a:spLocks noGrp="1"/>
          </p:cNvSpPr>
          <p:nvPr>
            <p:ph idx="1"/>
          </p:nvPr>
        </p:nvSpPr>
        <p:spPr>
          <a:xfrm>
            <a:off x="457200" y="2438400"/>
            <a:ext cx="8229600" cy="4142705"/>
          </a:xfrm>
        </p:spPr>
        <p:txBody>
          <a:bodyPr>
            <a:normAutofit/>
          </a:bodyPr>
          <a:lstStyle/>
          <a:p>
            <a:r>
              <a:rPr lang="en-US" b="1" i="0" dirty="0">
                <a:solidFill>
                  <a:srgbClr val="374151"/>
                </a:solidFill>
                <a:effectLst/>
                <a:latin typeface="Söhne"/>
              </a:rPr>
              <a:t>Fully Managed Service</a:t>
            </a:r>
            <a:r>
              <a:rPr lang="en-US" b="0" i="0" dirty="0">
                <a:solidFill>
                  <a:srgbClr val="374151"/>
                </a:solidFill>
                <a:effectLst/>
                <a:latin typeface="Söhne"/>
              </a:rPr>
              <a:t>: Amazon EFS is a fully managed service, meaning AWS takes care of the infrastructure management, hardware provisioning, and maintenance tasks. This allows you to focus on using your file storage without worrying about operational overhead.</a:t>
            </a:r>
          </a:p>
          <a:p>
            <a:r>
              <a:rPr lang="en-US" b="1" i="0" dirty="0">
                <a:solidFill>
                  <a:srgbClr val="374151"/>
                </a:solidFill>
                <a:effectLst/>
                <a:latin typeface="Söhne"/>
              </a:rPr>
              <a:t>Elastic Scalability</a:t>
            </a:r>
            <a:r>
              <a:rPr lang="en-US" b="0" i="0" dirty="0">
                <a:solidFill>
                  <a:srgbClr val="374151"/>
                </a:solidFill>
                <a:effectLst/>
                <a:latin typeface="Söhne"/>
              </a:rPr>
              <a:t>: EFS can automatically scale storage capacity up or down as your data storage needs change. You don't need to pre-provision storage or manage capacity planning.</a:t>
            </a:r>
          </a:p>
        </p:txBody>
      </p:sp>
    </p:spTree>
    <p:extLst>
      <p:ext uri="{BB962C8B-B14F-4D97-AF65-F5344CB8AC3E}">
        <p14:creationId xmlns:p14="http://schemas.microsoft.com/office/powerpoint/2010/main" val="372549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Elastic File Service (EFS)</a:t>
            </a:r>
          </a:p>
        </p:txBody>
      </p:sp>
      <p:sp>
        <p:nvSpPr>
          <p:cNvPr id="3" name="Content Placeholder 2"/>
          <p:cNvSpPr>
            <a:spLocks noGrp="1"/>
          </p:cNvSpPr>
          <p:nvPr>
            <p:ph idx="1"/>
          </p:nvPr>
        </p:nvSpPr>
        <p:spPr>
          <a:xfrm>
            <a:off x="457200" y="2438400"/>
            <a:ext cx="8229600" cy="4142705"/>
          </a:xfrm>
        </p:spPr>
        <p:txBody>
          <a:bodyPr>
            <a:normAutofit/>
          </a:bodyPr>
          <a:lstStyle/>
          <a:p>
            <a:r>
              <a:rPr lang="en-US" b="1" i="0" dirty="0">
                <a:solidFill>
                  <a:srgbClr val="374151"/>
                </a:solidFill>
                <a:effectLst/>
                <a:latin typeface="Söhne"/>
              </a:rPr>
              <a:t>Multi-AZ Availability</a:t>
            </a:r>
            <a:r>
              <a:rPr lang="en-US" b="0" i="0" dirty="0">
                <a:solidFill>
                  <a:srgbClr val="374151"/>
                </a:solidFill>
                <a:effectLst/>
                <a:latin typeface="Söhne"/>
              </a:rPr>
              <a:t>: EFS is designed for high availability and durability. It replicates data across multiple Availability Zones (AZs) within an AWS region, ensuring that your data is accessible even if one AZ experiences a failure.</a:t>
            </a:r>
          </a:p>
          <a:p>
            <a:r>
              <a:rPr lang="en-US" b="1" i="0" dirty="0">
                <a:solidFill>
                  <a:srgbClr val="374151"/>
                </a:solidFill>
                <a:effectLst/>
                <a:latin typeface="Söhne"/>
              </a:rPr>
              <a:t>File System Sharing</a:t>
            </a:r>
            <a:r>
              <a:rPr lang="en-US" b="0" i="0" dirty="0">
                <a:solidFill>
                  <a:srgbClr val="374151"/>
                </a:solidFill>
                <a:effectLst/>
                <a:latin typeface="Söhne"/>
              </a:rPr>
              <a:t>: EFS is a network file system that can be accessed by multiple Amazon EC2 instances concurrently. It supports the Network File System (NFS) protocol, allowing you to mount and access the file system from Linux-based EC2 instances.</a:t>
            </a:r>
          </a:p>
        </p:txBody>
      </p:sp>
    </p:spTree>
    <p:extLst>
      <p:ext uri="{BB962C8B-B14F-4D97-AF65-F5344CB8AC3E}">
        <p14:creationId xmlns:p14="http://schemas.microsoft.com/office/powerpoint/2010/main" val="1788186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Elastic File Service (EFS)</a:t>
            </a:r>
          </a:p>
        </p:txBody>
      </p:sp>
      <p:sp>
        <p:nvSpPr>
          <p:cNvPr id="3" name="Content Placeholder 2"/>
          <p:cNvSpPr>
            <a:spLocks noGrp="1"/>
          </p:cNvSpPr>
          <p:nvPr>
            <p:ph idx="1"/>
          </p:nvPr>
        </p:nvSpPr>
        <p:spPr>
          <a:xfrm>
            <a:off x="457200" y="2438400"/>
            <a:ext cx="8229600" cy="4142705"/>
          </a:xfrm>
        </p:spPr>
        <p:txBody>
          <a:bodyPr>
            <a:normAutofit/>
          </a:bodyPr>
          <a:lstStyle/>
          <a:p>
            <a:r>
              <a:rPr lang="en-US" b="1" i="0" dirty="0">
                <a:solidFill>
                  <a:srgbClr val="374151"/>
                </a:solidFill>
                <a:effectLst/>
                <a:latin typeface="Söhne"/>
              </a:rPr>
              <a:t>POSIX File System Compatibility</a:t>
            </a:r>
            <a:r>
              <a:rPr lang="en-US" b="0" i="0" dirty="0">
                <a:solidFill>
                  <a:srgbClr val="374151"/>
                </a:solidFill>
                <a:effectLst/>
                <a:latin typeface="Söhne"/>
              </a:rPr>
              <a:t>: Amazon EFS is designed to be compatible with the POSIX file system, making it suitable for a wide range of applications and workloads, including those that require file locking and strong consistency.</a:t>
            </a:r>
          </a:p>
          <a:p>
            <a:r>
              <a:rPr lang="en-US" b="1" i="0" dirty="0">
                <a:solidFill>
                  <a:srgbClr val="374151"/>
                </a:solidFill>
                <a:effectLst/>
                <a:latin typeface="Söhne"/>
              </a:rPr>
              <a:t>Performance Modes</a:t>
            </a:r>
            <a:r>
              <a:rPr lang="en-US" b="0" i="0" dirty="0">
                <a:solidFill>
                  <a:srgbClr val="374151"/>
                </a:solidFill>
                <a:effectLst/>
                <a:latin typeface="Söhne"/>
              </a:rPr>
              <a:t>: EFS offers two performance modes: General Purpose (the default) and Max I/O. General Purpose mode provides good performance for most workloads, while Max I/O mode is optimized for workloads with high levels of parallelism.</a:t>
            </a:r>
          </a:p>
        </p:txBody>
      </p:sp>
    </p:spTree>
    <p:extLst>
      <p:ext uri="{BB962C8B-B14F-4D97-AF65-F5344CB8AC3E}">
        <p14:creationId xmlns:p14="http://schemas.microsoft.com/office/powerpoint/2010/main" val="1454528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Elastic File Service (EFS)</a:t>
            </a:r>
          </a:p>
        </p:txBody>
      </p:sp>
      <p:sp>
        <p:nvSpPr>
          <p:cNvPr id="3" name="Content Placeholder 2"/>
          <p:cNvSpPr>
            <a:spLocks noGrp="1"/>
          </p:cNvSpPr>
          <p:nvPr>
            <p:ph idx="1"/>
          </p:nvPr>
        </p:nvSpPr>
        <p:spPr>
          <a:xfrm>
            <a:off x="457200" y="2438400"/>
            <a:ext cx="8229600" cy="4142705"/>
          </a:xfrm>
        </p:spPr>
        <p:txBody>
          <a:bodyPr>
            <a:normAutofit/>
          </a:bodyPr>
          <a:lstStyle/>
          <a:p>
            <a:r>
              <a:rPr lang="en-US" b="1" i="0" dirty="0">
                <a:solidFill>
                  <a:srgbClr val="374151"/>
                </a:solidFill>
                <a:effectLst/>
                <a:latin typeface="Söhne"/>
              </a:rPr>
              <a:t>Encryption</a:t>
            </a:r>
            <a:r>
              <a:rPr lang="en-US" b="0" i="0" dirty="0">
                <a:solidFill>
                  <a:srgbClr val="374151"/>
                </a:solidFill>
                <a:effectLst/>
                <a:latin typeface="Söhne"/>
              </a:rPr>
              <a:t>: Data at rest in EFS is automatically encrypted using encryption keys managed by AWS Key Management Service (KMS). You can also enable encryption in transit by using the NFSv4 protocol with Transport Layer Security (TLS).</a:t>
            </a:r>
          </a:p>
          <a:p>
            <a:r>
              <a:rPr lang="en-US" b="1" i="0" dirty="0">
                <a:solidFill>
                  <a:srgbClr val="374151"/>
                </a:solidFill>
                <a:effectLst/>
                <a:latin typeface="Söhne"/>
              </a:rPr>
              <a:t>Access Control</a:t>
            </a:r>
            <a:r>
              <a:rPr lang="en-US" b="0" i="0" dirty="0">
                <a:solidFill>
                  <a:srgbClr val="374151"/>
                </a:solidFill>
                <a:effectLst/>
                <a:latin typeface="Söhne"/>
              </a:rPr>
              <a:t>: EFS allows you to configure access control through POSIX permissions, similar to traditional file systems. You can define permissions for users and groups at the file and directory levels.</a:t>
            </a:r>
          </a:p>
        </p:txBody>
      </p:sp>
    </p:spTree>
    <p:extLst>
      <p:ext uri="{BB962C8B-B14F-4D97-AF65-F5344CB8AC3E}">
        <p14:creationId xmlns:p14="http://schemas.microsoft.com/office/powerpoint/2010/main" val="3883867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Elastic File Service (EFS)</a:t>
            </a:r>
          </a:p>
        </p:txBody>
      </p:sp>
      <p:sp>
        <p:nvSpPr>
          <p:cNvPr id="3" name="Content Placeholder 2"/>
          <p:cNvSpPr>
            <a:spLocks noGrp="1"/>
          </p:cNvSpPr>
          <p:nvPr>
            <p:ph idx="1"/>
          </p:nvPr>
        </p:nvSpPr>
        <p:spPr>
          <a:xfrm>
            <a:off x="457200" y="2438400"/>
            <a:ext cx="8229600" cy="4142705"/>
          </a:xfrm>
        </p:spPr>
        <p:txBody>
          <a:bodyPr>
            <a:normAutofit/>
          </a:bodyPr>
          <a:lstStyle/>
          <a:p>
            <a:r>
              <a:rPr lang="en-US" b="1" i="0" dirty="0">
                <a:solidFill>
                  <a:srgbClr val="374151"/>
                </a:solidFill>
                <a:effectLst/>
                <a:latin typeface="Söhne"/>
              </a:rPr>
              <a:t>Lifecycle Management</a:t>
            </a:r>
            <a:r>
              <a:rPr lang="en-US" b="0" i="0" dirty="0">
                <a:solidFill>
                  <a:srgbClr val="374151"/>
                </a:solidFill>
                <a:effectLst/>
                <a:latin typeface="Söhne"/>
              </a:rPr>
              <a:t>: You can define lifecycle policies to automatically move files that are infrequently accessed to a lower-cost storage class, such as EFS Infrequent Access (EFS IA).</a:t>
            </a:r>
          </a:p>
          <a:p>
            <a:r>
              <a:rPr lang="en-US" b="1" i="0" dirty="0">
                <a:solidFill>
                  <a:srgbClr val="374151"/>
                </a:solidFill>
                <a:effectLst/>
                <a:latin typeface="Söhne"/>
              </a:rPr>
              <a:t>Data Backup</a:t>
            </a:r>
            <a:r>
              <a:rPr lang="en-US" b="0" i="0" dirty="0">
                <a:solidFill>
                  <a:srgbClr val="374151"/>
                </a:solidFill>
                <a:effectLst/>
                <a:latin typeface="Söhne"/>
              </a:rPr>
              <a:t>: While EFS is designed for durability, you can also create backups of your file system using AWS Backup, Amazon </a:t>
            </a:r>
            <a:r>
              <a:rPr lang="en-US" b="0" i="0" dirty="0" err="1">
                <a:solidFill>
                  <a:srgbClr val="374151"/>
                </a:solidFill>
                <a:effectLst/>
                <a:latin typeface="Söhne"/>
              </a:rPr>
              <a:t>DataSync</a:t>
            </a:r>
            <a:r>
              <a:rPr lang="en-US" b="0" i="0" dirty="0">
                <a:solidFill>
                  <a:srgbClr val="374151"/>
                </a:solidFill>
                <a:effectLst/>
                <a:latin typeface="Söhne"/>
              </a:rPr>
              <a:t>, or by taking snapshots of your file system.</a:t>
            </a:r>
          </a:p>
        </p:txBody>
      </p:sp>
    </p:spTree>
    <p:extLst>
      <p:ext uri="{BB962C8B-B14F-4D97-AF65-F5344CB8AC3E}">
        <p14:creationId xmlns:p14="http://schemas.microsoft.com/office/powerpoint/2010/main" val="3756742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Elastic File Service (EFS)</a:t>
            </a:r>
          </a:p>
        </p:txBody>
      </p:sp>
      <p:sp>
        <p:nvSpPr>
          <p:cNvPr id="3" name="Content Placeholder 2"/>
          <p:cNvSpPr>
            <a:spLocks noGrp="1"/>
          </p:cNvSpPr>
          <p:nvPr>
            <p:ph idx="1"/>
          </p:nvPr>
        </p:nvSpPr>
        <p:spPr>
          <a:xfrm>
            <a:off x="457200" y="2438400"/>
            <a:ext cx="8229600" cy="4142705"/>
          </a:xfrm>
        </p:spPr>
        <p:txBody>
          <a:bodyPr>
            <a:normAutofit/>
          </a:bodyPr>
          <a:lstStyle/>
          <a:p>
            <a:r>
              <a:rPr lang="en-US" b="1" i="0" dirty="0">
                <a:solidFill>
                  <a:srgbClr val="374151"/>
                </a:solidFill>
                <a:effectLst/>
                <a:latin typeface="Söhne"/>
              </a:rPr>
              <a:t>Integration</a:t>
            </a:r>
            <a:r>
              <a:rPr lang="en-US" b="0" i="0" dirty="0">
                <a:solidFill>
                  <a:srgbClr val="374151"/>
                </a:solidFill>
                <a:effectLst/>
                <a:latin typeface="Söhne"/>
              </a:rPr>
              <a:t>: EFS integrates seamlessly with various AWS services and features, such as AWS Lambda for serverless computing, AWS Identity and Access Management (IAM) for access control, and AWS CloudWatch for monitoring.</a:t>
            </a:r>
          </a:p>
          <a:p>
            <a:r>
              <a:rPr lang="en-US" b="1" i="0" dirty="0">
                <a:solidFill>
                  <a:srgbClr val="374151"/>
                </a:solidFill>
                <a:effectLst/>
                <a:latin typeface="Söhne"/>
              </a:rPr>
              <a:t>Cross-Region Replication</a:t>
            </a:r>
            <a:r>
              <a:rPr lang="en-US" b="0" i="0" dirty="0">
                <a:solidFill>
                  <a:srgbClr val="374151"/>
                </a:solidFill>
                <a:effectLst/>
                <a:latin typeface="Söhne"/>
              </a:rPr>
              <a:t>: EFS now supports cross-region replication, allowing you to replicate your file systems to a different AWS region for disaster recovery and low-latency access.</a:t>
            </a:r>
          </a:p>
        </p:txBody>
      </p:sp>
    </p:spTree>
    <p:extLst>
      <p:ext uri="{BB962C8B-B14F-4D97-AF65-F5344CB8AC3E}">
        <p14:creationId xmlns:p14="http://schemas.microsoft.com/office/powerpoint/2010/main" val="4056848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Elastic File Service (EFS)</a:t>
            </a:r>
          </a:p>
        </p:txBody>
      </p:sp>
      <p:sp>
        <p:nvSpPr>
          <p:cNvPr id="3" name="Content Placeholder 2"/>
          <p:cNvSpPr>
            <a:spLocks noGrp="1"/>
          </p:cNvSpPr>
          <p:nvPr>
            <p:ph idx="1"/>
          </p:nvPr>
        </p:nvSpPr>
        <p:spPr>
          <a:xfrm>
            <a:off x="457200" y="2438400"/>
            <a:ext cx="8229600" cy="4142705"/>
          </a:xfrm>
        </p:spPr>
        <p:txBody>
          <a:bodyPr>
            <a:normAutofit/>
          </a:bodyPr>
          <a:lstStyle/>
          <a:p>
            <a:r>
              <a:rPr lang="en-US" b="0" i="0" dirty="0">
                <a:solidFill>
                  <a:srgbClr val="374151"/>
                </a:solidFill>
                <a:effectLst/>
                <a:latin typeface="Söhne"/>
              </a:rPr>
              <a:t>Amazon EFS is particularly useful for workloads that require shared file storage, such as content management systems, data analytics, development and build environments, and applications that involve collaboration and data sharing among multiple instances. </a:t>
            </a:r>
          </a:p>
          <a:p>
            <a:r>
              <a:rPr lang="en-US" b="0" i="0" dirty="0">
                <a:solidFill>
                  <a:srgbClr val="374151"/>
                </a:solidFill>
                <a:effectLst/>
                <a:latin typeface="Söhne"/>
              </a:rPr>
              <a:t>It provides a scalable and cost-effective solution for managing file-based data in AWS.</a:t>
            </a:r>
          </a:p>
        </p:txBody>
      </p:sp>
    </p:spTree>
    <p:extLst>
      <p:ext uri="{BB962C8B-B14F-4D97-AF65-F5344CB8AC3E}">
        <p14:creationId xmlns:p14="http://schemas.microsoft.com/office/powerpoint/2010/main" val="28460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309</TotalTime>
  <Words>624</Words>
  <Application>Microsoft Office PowerPoint</Application>
  <PresentationFormat>On-screen Show (4:3)</PresentationFormat>
  <Paragraphs>25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Constantia</vt:lpstr>
      <vt:lpstr>Söhne</vt:lpstr>
      <vt:lpstr>Wingdings 2</vt:lpstr>
      <vt:lpstr>Flow</vt:lpstr>
      <vt:lpstr>TNGS Learning Solutions AWS Solutions Architect Online Course   Elastic File Service (EFS)</vt:lpstr>
      <vt:lpstr>Elastic File Service (EFS)</vt:lpstr>
      <vt:lpstr>Elastic File Service (EFS)</vt:lpstr>
      <vt:lpstr>Elastic File Service (EFS)</vt:lpstr>
      <vt:lpstr>Elastic File Service (EFS)</vt:lpstr>
      <vt:lpstr>Elastic File Service (EFS)</vt:lpstr>
      <vt:lpstr>Elastic File Service (EFS)</vt:lpstr>
      <vt:lpstr>Elastic File Service (EFS)</vt:lpstr>
      <vt:lpstr>Elastic File Service (EFS)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5-Creating A KeyPair</dc:title>
  <dc:creator>godwill</dc:creator>
  <cp:lastModifiedBy>Godwill Ngwanah</cp:lastModifiedBy>
  <cp:revision>35</cp:revision>
  <dcterms:created xsi:type="dcterms:W3CDTF">2020-04-04T02:27:26Z</dcterms:created>
  <dcterms:modified xsi:type="dcterms:W3CDTF">2023-09-18T22:51:22Z</dcterms:modified>
</cp:coreProperties>
</file>