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5400" dirty="0"/>
              <a:t>Elastic Beanstalk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Beanstalk</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Supported Platforms</a:t>
            </a:r>
            <a:r>
              <a:rPr lang="en-US" b="0" i="0" dirty="0">
                <a:solidFill>
                  <a:srgbClr val="374151"/>
                </a:solidFill>
                <a:effectLst/>
                <a:latin typeface="Söhne"/>
              </a:rPr>
              <a:t>: Elastic Beanstalk supports multiple programming languages and web frameworks, including Java, .NET, PHP, Node.js, Python, Ruby, Go, Docker, and more. This makes it versatile and suitable for a wide range of application types.</a:t>
            </a:r>
          </a:p>
          <a:p>
            <a:r>
              <a:rPr lang="en-US" b="1" i="0" dirty="0">
                <a:solidFill>
                  <a:srgbClr val="374151"/>
                </a:solidFill>
                <a:effectLst/>
                <a:latin typeface="Söhne"/>
              </a:rPr>
              <a:t>Managed Environment</a:t>
            </a:r>
            <a:r>
              <a:rPr lang="en-US" b="0" i="0" dirty="0">
                <a:solidFill>
                  <a:srgbClr val="374151"/>
                </a:solidFill>
                <a:effectLst/>
                <a:latin typeface="Söhne"/>
              </a:rPr>
              <a:t>: Elastic Beanstalk provides a managed environment that includes web servers, application servers, and databases. You simply upload your code, and Elastic Beanstalk takes care of provisioning and configuring the underlying infrastructure.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Beanstalk</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Ease of Deployment</a:t>
            </a:r>
            <a:r>
              <a:rPr lang="en-US" b="0" i="0" dirty="0">
                <a:solidFill>
                  <a:srgbClr val="374151"/>
                </a:solidFill>
                <a:effectLst/>
                <a:latin typeface="Söhne"/>
              </a:rPr>
              <a:t>: Deployment to Elastic Beanstalk is straightforward. You can deploy your application using the AWS Management Console, AWS Command Line Interface (CLI), or AWS Elastic Beanstalk Command Line Interface (EB CLI). Elastic Beanstalk supports versioning, so you can easily roll back to a previous version if needed.</a:t>
            </a:r>
          </a:p>
          <a:p>
            <a:r>
              <a:rPr lang="en-US" b="1" i="0" dirty="0">
                <a:solidFill>
                  <a:srgbClr val="374151"/>
                </a:solidFill>
                <a:effectLst/>
                <a:latin typeface="Söhne"/>
              </a:rPr>
              <a:t>Auto Scaling</a:t>
            </a:r>
            <a:r>
              <a:rPr lang="en-US" b="0" i="0" dirty="0">
                <a:solidFill>
                  <a:srgbClr val="374151"/>
                </a:solidFill>
                <a:effectLst/>
                <a:latin typeface="Söhne"/>
              </a:rPr>
              <a:t>: Elastic Beanstalk can automatically scale your application based on traffic and resource utilization. You can configure scaling triggers and policies to ensure your application can handle varying workloads.</a:t>
            </a:r>
          </a:p>
        </p:txBody>
      </p:sp>
    </p:spTree>
    <p:extLst>
      <p:ext uri="{BB962C8B-B14F-4D97-AF65-F5344CB8AC3E}">
        <p14:creationId xmlns:p14="http://schemas.microsoft.com/office/powerpoint/2010/main" val="309074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Beanstalk</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Load Balancing</a:t>
            </a:r>
            <a:r>
              <a:rPr lang="en-US" b="0" i="0" dirty="0">
                <a:solidFill>
                  <a:srgbClr val="374151"/>
                </a:solidFill>
                <a:effectLst/>
                <a:latin typeface="Söhne"/>
              </a:rPr>
              <a:t>: Elastic Beanstalk provides built-in load balancing capabilities. It can distribute incoming traffic across multiple instances to improve availability and fault tolerance.</a:t>
            </a:r>
          </a:p>
          <a:p>
            <a:r>
              <a:rPr lang="en-US" b="1" i="0" dirty="0">
                <a:solidFill>
                  <a:srgbClr val="374151"/>
                </a:solidFill>
                <a:effectLst/>
                <a:latin typeface="Söhne"/>
              </a:rPr>
              <a:t>Environment Configuration</a:t>
            </a:r>
            <a:r>
              <a:rPr lang="en-US" b="0" i="0" dirty="0">
                <a:solidFill>
                  <a:srgbClr val="374151"/>
                </a:solidFill>
                <a:effectLst/>
                <a:latin typeface="Söhne"/>
              </a:rPr>
              <a:t>: You can customize the environment for your application by specifying configuration settings using environment variables, including database connection strings, application settings, and more.</a:t>
            </a:r>
          </a:p>
        </p:txBody>
      </p:sp>
    </p:spTree>
    <p:extLst>
      <p:ext uri="{BB962C8B-B14F-4D97-AF65-F5344CB8AC3E}">
        <p14:creationId xmlns:p14="http://schemas.microsoft.com/office/powerpoint/2010/main" val="403519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Beanstalk</a:t>
            </a:r>
          </a:p>
        </p:txBody>
      </p:sp>
      <p:sp>
        <p:nvSpPr>
          <p:cNvPr id="3" name="Content Placeholder 2"/>
          <p:cNvSpPr>
            <a:spLocks noGrp="1"/>
          </p:cNvSpPr>
          <p:nvPr>
            <p:ph idx="1"/>
          </p:nvPr>
        </p:nvSpPr>
        <p:spPr>
          <a:xfrm>
            <a:off x="457200" y="2438400"/>
            <a:ext cx="8229600" cy="4142705"/>
          </a:xfrm>
        </p:spPr>
        <p:txBody>
          <a:bodyPr>
            <a:normAutofit lnSpcReduction="10000"/>
          </a:bodyPr>
          <a:lstStyle/>
          <a:p>
            <a:r>
              <a:rPr lang="en-US" b="1" i="0" dirty="0">
                <a:solidFill>
                  <a:srgbClr val="374151"/>
                </a:solidFill>
                <a:effectLst/>
                <a:latin typeface="Söhne"/>
              </a:rPr>
              <a:t>Integration with Other AWS Services</a:t>
            </a:r>
            <a:r>
              <a:rPr lang="en-US" b="0" i="0" dirty="0">
                <a:solidFill>
                  <a:srgbClr val="374151"/>
                </a:solidFill>
                <a:effectLst/>
                <a:latin typeface="Söhne"/>
              </a:rPr>
              <a:t>: Elastic Beanstalk can be easily integrated with other AWS services such as Amazon RDS (Relational Database Service), Amazon S3 (Simple Storage Service), AWS CloudWatch for monitoring, AWS </a:t>
            </a:r>
            <a:r>
              <a:rPr lang="en-US" b="0" i="0" dirty="0" err="1">
                <a:solidFill>
                  <a:srgbClr val="374151"/>
                </a:solidFill>
                <a:effectLst/>
                <a:latin typeface="Söhne"/>
              </a:rPr>
              <a:t>CodePipeline</a:t>
            </a:r>
            <a:r>
              <a:rPr lang="en-US" b="0" i="0" dirty="0">
                <a:solidFill>
                  <a:srgbClr val="374151"/>
                </a:solidFill>
                <a:effectLst/>
                <a:latin typeface="Söhne"/>
              </a:rPr>
              <a:t> for continuous delivery, and more.</a:t>
            </a:r>
          </a:p>
          <a:p>
            <a:r>
              <a:rPr lang="en-US" b="1" i="0" dirty="0">
                <a:solidFill>
                  <a:srgbClr val="374151"/>
                </a:solidFill>
                <a:effectLst/>
                <a:latin typeface="Söhne"/>
              </a:rPr>
              <a:t>Logging and Monitoring</a:t>
            </a:r>
            <a:r>
              <a:rPr lang="en-US" b="0" i="0" dirty="0">
                <a:solidFill>
                  <a:srgbClr val="374151"/>
                </a:solidFill>
                <a:effectLst/>
                <a:latin typeface="Söhne"/>
              </a:rPr>
              <a:t>: Elastic Beanstalk provides access to logs generated by your application and the underlying infrastructure. You can view logs through the AWS Management Console or configure log streaming to other AWS services like Amazon CloudWatch Logs.</a:t>
            </a:r>
          </a:p>
        </p:txBody>
      </p:sp>
    </p:spTree>
    <p:extLst>
      <p:ext uri="{BB962C8B-B14F-4D97-AF65-F5344CB8AC3E}">
        <p14:creationId xmlns:p14="http://schemas.microsoft.com/office/powerpoint/2010/main" val="346807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Beanstalk</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Security</a:t>
            </a:r>
            <a:r>
              <a:rPr lang="en-US" b="0" i="0" dirty="0">
                <a:solidFill>
                  <a:srgbClr val="374151"/>
                </a:solidFill>
                <a:effectLst/>
                <a:latin typeface="Söhne"/>
              </a:rPr>
              <a:t>: Elastic Beanstalk environments can be configured to use Virtual Private Cloud (VPC) for network isolation and security. AWS Identity and Access Management (IAM) can be used to control access to Elastic Beanstalk resources.</a:t>
            </a:r>
          </a:p>
          <a:p>
            <a:r>
              <a:rPr lang="en-US" b="1" i="0" dirty="0">
                <a:solidFill>
                  <a:srgbClr val="374151"/>
                </a:solidFill>
                <a:effectLst/>
                <a:latin typeface="Söhne"/>
              </a:rPr>
              <a:t>Multi-Container Environments</a:t>
            </a:r>
            <a:r>
              <a:rPr lang="en-US" b="0" i="0" dirty="0">
                <a:solidFill>
                  <a:srgbClr val="374151"/>
                </a:solidFill>
                <a:effectLst/>
                <a:latin typeface="Söhne"/>
              </a:rPr>
              <a:t>: Elastic Beanstalk also supports multi-container environments using Docker. You can define multi-container environments using a Docker Compose file.</a:t>
            </a:r>
          </a:p>
        </p:txBody>
      </p:sp>
    </p:spTree>
    <p:extLst>
      <p:ext uri="{BB962C8B-B14F-4D97-AF65-F5344CB8AC3E}">
        <p14:creationId xmlns:p14="http://schemas.microsoft.com/office/powerpoint/2010/main" val="341692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Beanstalk</a:t>
            </a:r>
          </a:p>
        </p:txBody>
      </p:sp>
      <p:sp>
        <p:nvSpPr>
          <p:cNvPr id="3" name="Content Placeholder 2"/>
          <p:cNvSpPr>
            <a:spLocks noGrp="1"/>
          </p:cNvSpPr>
          <p:nvPr>
            <p:ph idx="1"/>
          </p:nvPr>
        </p:nvSpPr>
        <p:spPr>
          <a:xfrm>
            <a:off x="457200" y="2438400"/>
            <a:ext cx="8229600" cy="4142705"/>
          </a:xfrm>
        </p:spPr>
        <p:txBody>
          <a:bodyPr>
            <a:normAutofit fontScale="92500"/>
          </a:bodyPr>
          <a:lstStyle/>
          <a:p>
            <a:r>
              <a:rPr lang="en-US" b="1" i="0" dirty="0">
                <a:solidFill>
                  <a:srgbClr val="374151"/>
                </a:solidFill>
                <a:effectLst/>
                <a:latin typeface="Söhne"/>
              </a:rPr>
              <a:t>Customization</a:t>
            </a:r>
            <a:r>
              <a:rPr lang="en-US" b="0" i="0" dirty="0">
                <a:solidFill>
                  <a:srgbClr val="374151"/>
                </a:solidFill>
                <a:effectLst/>
                <a:latin typeface="Söhne"/>
              </a:rPr>
              <a:t>: While Elastic Beanstalk abstracts many operational details, you still have the flexibility to customize your environment by providing configuration files and scripts.</a:t>
            </a:r>
          </a:p>
          <a:p>
            <a:r>
              <a:rPr lang="en-US" b="1" i="0" dirty="0">
                <a:solidFill>
                  <a:srgbClr val="374151"/>
                </a:solidFill>
                <a:effectLst/>
                <a:latin typeface="Söhne"/>
              </a:rPr>
              <a:t>Deployment Hooks</a:t>
            </a:r>
            <a:r>
              <a:rPr lang="en-US" b="0" i="0" dirty="0">
                <a:solidFill>
                  <a:srgbClr val="374151"/>
                </a:solidFill>
                <a:effectLst/>
                <a:latin typeface="Söhne"/>
              </a:rPr>
              <a:t>: Elastic Beanstalk provides hooks that allow you to run scripts at various stages of the deployment process, enabling you to perform custom actions.</a:t>
            </a:r>
          </a:p>
          <a:p>
            <a:r>
              <a:rPr lang="en-US" b="1" i="0" dirty="0">
                <a:solidFill>
                  <a:srgbClr val="374151"/>
                </a:solidFill>
                <a:effectLst/>
                <a:latin typeface="Söhne"/>
              </a:rPr>
              <a:t>Managed Updates</a:t>
            </a:r>
            <a:r>
              <a:rPr lang="en-US" b="0" i="0" dirty="0">
                <a:solidFill>
                  <a:srgbClr val="374151"/>
                </a:solidFill>
                <a:effectLst/>
                <a:latin typeface="Söhne"/>
              </a:rPr>
              <a:t>: AWS Elastic Beanstalk automatically manages platform updates, which include operating system patches, web server updates, and other software updates.</a:t>
            </a:r>
          </a:p>
        </p:txBody>
      </p:sp>
    </p:spTree>
    <p:extLst>
      <p:ext uri="{BB962C8B-B14F-4D97-AF65-F5344CB8AC3E}">
        <p14:creationId xmlns:p14="http://schemas.microsoft.com/office/powerpoint/2010/main" val="389259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Elastic Beanstalk</a:t>
            </a:r>
          </a:p>
        </p:txBody>
      </p:sp>
      <p:sp>
        <p:nvSpPr>
          <p:cNvPr id="3" name="Content Placeholder 2"/>
          <p:cNvSpPr>
            <a:spLocks noGrp="1"/>
          </p:cNvSpPr>
          <p:nvPr>
            <p:ph idx="1"/>
          </p:nvPr>
        </p:nvSpPr>
        <p:spPr>
          <a:xfrm>
            <a:off x="457200" y="2438400"/>
            <a:ext cx="8229600" cy="4142705"/>
          </a:xfrm>
        </p:spPr>
        <p:txBody>
          <a:bodyPr>
            <a:normAutofit/>
          </a:bodyPr>
          <a:lstStyle/>
          <a:p>
            <a:r>
              <a:rPr lang="en-US" b="0" i="0" dirty="0">
                <a:solidFill>
                  <a:srgbClr val="374151"/>
                </a:solidFill>
                <a:effectLst/>
                <a:latin typeface="Söhne"/>
              </a:rPr>
              <a:t>AWS Elastic Beanstalk is a powerful platform for developers who want to deploy and manage web applications without the need for deep expertise in infrastructure management. </a:t>
            </a:r>
          </a:p>
          <a:p>
            <a:r>
              <a:rPr lang="en-US" b="0" i="0" dirty="0">
                <a:solidFill>
                  <a:srgbClr val="374151"/>
                </a:solidFill>
                <a:effectLst/>
                <a:latin typeface="Söhne"/>
              </a:rPr>
              <a:t>It simplifies the deployment process and provides the scalability and reliability needed to run production-grade applications in the AWS cloud.</a:t>
            </a:r>
          </a:p>
        </p:txBody>
      </p:sp>
    </p:spTree>
    <p:extLst>
      <p:ext uri="{BB962C8B-B14F-4D97-AF65-F5344CB8AC3E}">
        <p14:creationId xmlns:p14="http://schemas.microsoft.com/office/powerpoint/2010/main" val="356574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316</TotalTime>
  <Words>541</Words>
  <Application>Microsoft Office PowerPoint</Application>
  <PresentationFormat>On-screen Show (4:3)</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Constantia</vt:lpstr>
      <vt:lpstr>Söhne</vt:lpstr>
      <vt:lpstr>Wingdings 2</vt:lpstr>
      <vt:lpstr>Flow</vt:lpstr>
      <vt:lpstr>TNGS Learning Solutions AWS Solutions Architect Online Course  Elastic Beanstalk</vt:lpstr>
      <vt:lpstr>Elastic Beanstalk</vt:lpstr>
      <vt:lpstr>Elastic Beanstalk</vt:lpstr>
      <vt:lpstr>Elastic Beanstalk</vt:lpstr>
      <vt:lpstr>Elastic Beanstalk</vt:lpstr>
      <vt:lpstr>Elastic Beanstalk</vt:lpstr>
      <vt:lpstr>Elastic Beanstalk</vt:lpstr>
      <vt:lpstr>Elastic Beanstalk</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36</cp:revision>
  <dcterms:created xsi:type="dcterms:W3CDTF">2020-04-04T02:27:26Z</dcterms:created>
  <dcterms:modified xsi:type="dcterms:W3CDTF">2023-09-18T22:58:26Z</dcterms:modified>
</cp:coreProperties>
</file>