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
  </p:notesMasterIdLst>
  <p:sldIdLst>
    <p:sldId id="256" r:id="rId2"/>
    <p:sldId id="259" r:id="rId3"/>
    <p:sldId id="263" r:id="rId4"/>
    <p:sldId id="261" r:id="rId5"/>
    <p:sldId id="262" r:id="rId6"/>
    <p:sldId id="264" r:id="rId7"/>
    <p:sldId id="265" r:id="rId8"/>
    <p:sldId id="266" r:id="rId9"/>
    <p:sldId id="267" r:id="rId10"/>
    <p:sldId id="268" r:id="rId11"/>
    <p:sldId id="270" r:id="rId12"/>
    <p:sldId id="271" r:id="rId13"/>
    <p:sldId id="272" r:id="rId14"/>
    <p:sldId id="273" r:id="rId15"/>
    <p:sldId id="274" r:id="rId16"/>
    <p:sldId id="275" r:id="rId17"/>
    <p:sldId id="276" r:id="rId18"/>
    <p:sldId id="277" r:id="rId19"/>
    <p:sldId id="278" r:id="rId20"/>
    <p:sldId id="279" r:id="rId21"/>
    <p:sldId id="281"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35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C5E1F-D482-47F1-8EF1-8D2A4BECC6A9}" type="datetimeFigureOut">
              <a:rPr lang="en-US" smtClean="0"/>
              <a:pPr/>
              <a:t>9/11/2023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02F786-13BC-4617-A62A-71B730A26E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2F786-13BC-4617-A62A-71B730A26E2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5209A39-6C6C-41E2-9F21-AD18AC686941}" type="datetimeFigureOut">
              <a:rPr lang="en-US" smtClean="0"/>
              <a:pPr/>
              <a:t>9/11/2023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81B94B2-0EEB-4B87-A9A7-6D88CAA475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5209A39-6C6C-41E2-9F21-AD18AC686941}"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5209A39-6C6C-41E2-9F21-AD18AC686941}" type="datetimeFigureOut">
              <a:rPr lang="en-US" smtClean="0"/>
              <a:pPr/>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5209A39-6C6C-41E2-9F21-AD18AC686941}" type="datetimeFigureOut">
              <a:rPr lang="en-US" smtClean="0"/>
              <a:pPr/>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09A39-6C6C-41E2-9F21-AD18AC686941}" type="datetimeFigureOut">
              <a:rPr lang="en-US" smtClean="0"/>
              <a:pPr/>
              <a:t>9/11/2023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5209A39-6C6C-41E2-9F21-AD18AC686941}"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81B94B2-0EEB-4B87-A9A7-6D88CAA475A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5209A39-6C6C-41E2-9F21-AD18AC686941}" type="datetimeFigureOut">
              <a:rPr lang="en-US" smtClean="0"/>
              <a:pPr/>
              <a:t>9/11/2023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1B94B2-0EEB-4B87-A9A7-6D88CAA475A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4" name="Rectangle 13">
            <a:extLst>
              <a:ext uri="{FF2B5EF4-FFF2-40B4-BE49-F238E27FC236}">
                <a16:creationId xmlns:a16="http://schemas.microsoft.com/office/drawing/2014/main" id="{F9EA08DE-7A7F-4F60-3605-EC7339554100}"/>
              </a:ext>
            </a:extLst>
          </p:cNvPr>
          <p:cNvSpPr/>
          <p:nvPr userDrawn="1"/>
        </p:nvSpPr>
        <p:spPr>
          <a:xfrm>
            <a:off x="-43946" y="-47863"/>
            <a:ext cx="1186946" cy="638176"/>
          </a:xfrm>
          <a:prstGeom prst="rect">
            <a:avLst/>
          </a:prstGeom>
          <a:blipFill dpi="0" rotWithShape="1">
            <a:blip r:embed="rId13">
              <a:alphaModFix/>
            </a:blip>
            <a:srcRect/>
            <a:stretch>
              <a:fillRect l="3572" t="7143" r="3572" b="7143"/>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8062912" cy="2590800"/>
          </a:xfrm>
        </p:spPr>
        <p:txBody>
          <a:bodyPr>
            <a:no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a:t>
            </a:r>
            <a:endParaRPr lang="en-US" sz="5400" dirty="0"/>
          </a:p>
        </p:txBody>
      </p:sp>
      <p:sp>
        <p:nvSpPr>
          <p:cNvPr id="5" name="Title 1">
            <a:extLst>
              <a:ext uri="{FF2B5EF4-FFF2-40B4-BE49-F238E27FC236}">
                <a16:creationId xmlns:a16="http://schemas.microsoft.com/office/drawing/2014/main" id="{63BFAD59-FC31-E08F-D04E-B4E70BFC1A0F}"/>
              </a:ext>
            </a:extLst>
          </p:cNvPr>
          <p:cNvSpPr txBox="1">
            <a:spLocks/>
          </p:cNvSpPr>
          <p:nvPr/>
        </p:nvSpPr>
        <p:spPr>
          <a:xfrm>
            <a:off x="397276" y="3657600"/>
            <a:ext cx="8062912" cy="19812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r>
              <a:rPr lang="en-US" sz="7200" dirty="0">
                <a:solidFill>
                  <a:schemeClr val="accent3"/>
                </a:solidFill>
              </a:rPr>
              <a:t>Cloud Computing Models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Platform as a Service (PaaS)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Multi-Tenancy:</a:t>
            </a:r>
            <a:r>
              <a:rPr lang="en-US" b="0" i="0" dirty="0">
                <a:solidFill>
                  <a:srgbClr val="374151"/>
                </a:solidFill>
                <a:effectLst/>
                <a:latin typeface="Söhne"/>
              </a:rPr>
              <a:t> PaaS environments are designed to support multiple users and applications within a shared infrastructure, promoting resource efficiency.</a:t>
            </a:r>
          </a:p>
        </p:txBody>
      </p:sp>
    </p:spTree>
    <p:extLst>
      <p:ext uri="{BB962C8B-B14F-4D97-AF65-F5344CB8AC3E}">
        <p14:creationId xmlns:p14="http://schemas.microsoft.com/office/powerpoint/2010/main" val="25797103"/>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references of IaaS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Development Tools and Frameworks:</a:t>
            </a:r>
            <a:r>
              <a:rPr lang="en-US" b="0" i="0" dirty="0">
                <a:solidFill>
                  <a:srgbClr val="374151"/>
                </a:solidFill>
                <a:effectLst/>
                <a:latin typeface="Söhne"/>
              </a:rPr>
              <a:t> PaaS platforms offer tools and frameworks tailored to specific programming languages and application types, simplifying the development process.</a:t>
            </a:r>
          </a:p>
        </p:txBody>
      </p:sp>
    </p:spTree>
    <p:extLst>
      <p:ext uri="{BB962C8B-B14F-4D97-AF65-F5344CB8AC3E}">
        <p14:creationId xmlns:p14="http://schemas.microsoft.com/office/powerpoint/2010/main" val="58004190"/>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references of IaaS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Runtime Environment:</a:t>
            </a:r>
            <a:r>
              <a:rPr lang="en-US" b="0" i="0" dirty="0">
                <a:solidFill>
                  <a:srgbClr val="374151"/>
                </a:solidFill>
                <a:effectLst/>
                <a:latin typeface="Söhne"/>
              </a:rPr>
              <a:t> PaaS provides a runtime environment where applications can be executed and managed. This environment abstracts the underlying infrastructure, including servers and operating systems.</a:t>
            </a:r>
          </a:p>
        </p:txBody>
      </p:sp>
    </p:spTree>
    <p:extLst>
      <p:ext uri="{BB962C8B-B14F-4D97-AF65-F5344CB8AC3E}">
        <p14:creationId xmlns:p14="http://schemas.microsoft.com/office/powerpoint/2010/main" val="4074572966"/>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references of IaaS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Database Services:</a:t>
            </a:r>
            <a:r>
              <a:rPr lang="en-US" b="0" i="0" dirty="0">
                <a:solidFill>
                  <a:srgbClr val="374151"/>
                </a:solidFill>
                <a:effectLst/>
                <a:latin typeface="Söhne"/>
              </a:rPr>
              <a:t> PaaS platforms often include managed database services that allow developers to store and retrieve data without worrying about database server management.</a:t>
            </a:r>
          </a:p>
        </p:txBody>
      </p:sp>
    </p:spTree>
    <p:extLst>
      <p:ext uri="{BB962C8B-B14F-4D97-AF65-F5344CB8AC3E}">
        <p14:creationId xmlns:p14="http://schemas.microsoft.com/office/powerpoint/2010/main" val="18326036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references of IaaS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Middleware:</a:t>
            </a:r>
            <a:r>
              <a:rPr lang="en-US" b="0" i="0" dirty="0">
                <a:solidFill>
                  <a:srgbClr val="374151"/>
                </a:solidFill>
                <a:effectLst/>
                <a:latin typeface="Söhne"/>
              </a:rPr>
              <a:t> Middleware services are used for building and managing application components, integrating with other services, and facilitating communication between application elements.</a:t>
            </a:r>
          </a:p>
        </p:txBody>
      </p:sp>
    </p:spTree>
    <p:extLst>
      <p:ext uri="{BB962C8B-B14F-4D97-AF65-F5344CB8AC3E}">
        <p14:creationId xmlns:p14="http://schemas.microsoft.com/office/powerpoint/2010/main" val="3461002734"/>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references of IaaS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Scalability and Load Balancing:</a:t>
            </a:r>
            <a:r>
              <a:rPr lang="en-US" b="0" i="0" dirty="0">
                <a:solidFill>
                  <a:srgbClr val="374151"/>
                </a:solidFill>
                <a:effectLst/>
                <a:latin typeface="Söhne"/>
              </a:rPr>
              <a:t> PaaS environments enable automatic scaling of applications based on demand, often utilizing load balancers to distribute traffic.</a:t>
            </a:r>
          </a:p>
        </p:txBody>
      </p:sp>
    </p:spTree>
    <p:extLst>
      <p:ext uri="{BB962C8B-B14F-4D97-AF65-F5344CB8AC3E}">
        <p14:creationId xmlns:p14="http://schemas.microsoft.com/office/powerpoint/2010/main" val="126060979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references of IaaS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Development and Testing Tools:</a:t>
            </a:r>
            <a:r>
              <a:rPr lang="en-US" b="0" i="0" dirty="0">
                <a:solidFill>
                  <a:srgbClr val="374151"/>
                </a:solidFill>
                <a:effectLst/>
                <a:latin typeface="Söhne"/>
              </a:rPr>
              <a:t> PaaS providers offer tools for code version control, testing, and debugging, streamlining the software development lifecycle.</a:t>
            </a:r>
          </a:p>
        </p:txBody>
      </p:sp>
    </p:spTree>
    <p:extLst>
      <p:ext uri="{BB962C8B-B14F-4D97-AF65-F5344CB8AC3E}">
        <p14:creationId xmlns:p14="http://schemas.microsoft.com/office/powerpoint/2010/main" val="1737994058"/>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use-cases of IaaS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Web Application Development:</a:t>
            </a:r>
            <a:r>
              <a:rPr lang="en-US" b="0" i="0" dirty="0">
                <a:solidFill>
                  <a:srgbClr val="374151"/>
                </a:solidFill>
                <a:effectLst/>
                <a:latin typeface="Söhne"/>
              </a:rPr>
              <a:t> PaaS is well-suited for building web applications, as it provides the necessary development tools, runtime environments, and scalability features.</a:t>
            </a:r>
          </a:p>
        </p:txBody>
      </p:sp>
    </p:spTree>
    <p:extLst>
      <p:ext uri="{BB962C8B-B14F-4D97-AF65-F5344CB8AC3E}">
        <p14:creationId xmlns:p14="http://schemas.microsoft.com/office/powerpoint/2010/main" val="3524360018"/>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use-cases of IaaS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Mobile App Development:</a:t>
            </a:r>
            <a:r>
              <a:rPr lang="en-US" b="0" i="0" dirty="0">
                <a:solidFill>
                  <a:srgbClr val="374151"/>
                </a:solidFill>
                <a:effectLst/>
                <a:latin typeface="Söhne"/>
              </a:rPr>
              <a:t> PaaS platforms offer tools and services for developing, testing, and deploying mobile applications across different platforms.</a:t>
            </a:r>
          </a:p>
        </p:txBody>
      </p:sp>
    </p:spTree>
    <p:extLst>
      <p:ext uri="{BB962C8B-B14F-4D97-AF65-F5344CB8AC3E}">
        <p14:creationId xmlns:p14="http://schemas.microsoft.com/office/powerpoint/2010/main" val="16124650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use-cases of IaaS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IoT (Internet of Things) Development:</a:t>
            </a:r>
            <a:r>
              <a:rPr lang="en-US" b="0" i="0" dirty="0">
                <a:solidFill>
                  <a:srgbClr val="374151"/>
                </a:solidFill>
                <a:effectLst/>
                <a:latin typeface="Söhne"/>
              </a:rPr>
              <a:t> Developers use PaaS to build and manage IoT applications that require real-time data processing and device management.</a:t>
            </a:r>
          </a:p>
        </p:txBody>
      </p:sp>
    </p:spTree>
    <p:extLst>
      <p:ext uri="{BB962C8B-B14F-4D97-AF65-F5344CB8AC3E}">
        <p14:creationId xmlns:p14="http://schemas.microsoft.com/office/powerpoint/2010/main" val="414604310"/>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pPr algn="ctr"/>
            <a:r>
              <a:rPr lang="en-US" b="1" dirty="0"/>
              <a:t>Cloud Computing Models</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2362200"/>
            <a:ext cx="8382000" cy="4114800"/>
          </a:xfrm>
          <a:prstGeom prst="rect">
            <a:avLst/>
          </a:prstGeom>
        </p:spPr>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0" i="0" dirty="0">
                <a:solidFill>
                  <a:srgbClr val="374151"/>
                </a:solidFill>
                <a:effectLst/>
                <a:latin typeface="Söhne"/>
              </a:rPr>
              <a:t>Cloud computing models refer to the various service and deployment models that define how cloud computing resources are delivered, managed, and accessed. These models are fundamental in understanding the different approaches to using cloud technology and the roles of both cloud providers and users. </a:t>
            </a:r>
          </a:p>
          <a:p>
            <a:r>
              <a:rPr lang="en-US" b="0" i="0" dirty="0">
                <a:solidFill>
                  <a:srgbClr val="374151"/>
                </a:solidFill>
                <a:effectLst/>
                <a:latin typeface="Söhne"/>
              </a:rPr>
              <a:t>The two primary dimensions of cloud computing models are:</a:t>
            </a:r>
          </a:p>
          <a:p>
            <a:pPr lvl="1"/>
            <a:r>
              <a:rPr lang="en-US" b="1" dirty="0">
                <a:solidFill>
                  <a:srgbClr val="374151"/>
                </a:solidFill>
                <a:latin typeface="Söhne"/>
              </a:rPr>
              <a:t>Service Models</a:t>
            </a:r>
          </a:p>
          <a:p>
            <a:pPr lvl="1"/>
            <a:r>
              <a:rPr lang="en-US" b="1" i="0" dirty="0">
                <a:solidFill>
                  <a:srgbClr val="374151"/>
                </a:solidFill>
                <a:effectLst/>
                <a:latin typeface="Söhne"/>
              </a:rPr>
              <a:t>Deployment Models</a:t>
            </a:r>
          </a:p>
        </p:txBody>
      </p:sp>
    </p:spTree>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use-cases of IaaS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Data Analytics and Big Data:</a:t>
            </a:r>
            <a:r>
              <a:rPr lang="en-US" b="0" i="0" dirty="0">
                <a:solidFill>
                  <a:srgbClr val="374151"/>
                </a:solidFill>
                <a:effectLst/>
                <a:latin typeface="Söhne"/>
              </a:rPr>
              <a:t> PaaS environments support big data and analytics applications, offering the computational power and data storage required for data processing and analysis.</a:t>
            </a:r>
          </a:p>
        </p:txBody>
      </p:sp>
    </p:spTree>
    <p:extLst>
      <p:ext uri="{BB962C8B-B14F-4D97-AF65-F5344CB8AC3E}">
        <p14:creationId xmlns:p14="http://schemas.microsoft.com/office/powerpoint/2010/main" val="1148193373"/>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use-cases of IaaS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API Development and Integration:</a:t>
            </a:r>
            <a:r>
              <a:rPr lang="en-US" b="0" i="0" dirty="0">
                <a:solidFill>
                  <a:srgbClr val="374151"/>
                </a:solidFill>
                <a:effectLst/>
                <a:latin typeface="Söhne"/>
              </a:rPr>
              <a:t> PaaS platforms facilitate the development of APIs (Application Programming Interfaces) and their integration into various applications and services.</a:t>
            </a:r>
          </a:p>
        </p:txBody>
      </p:sp>
    </p:spTree>
    <p:extLst>
      <p:ext uri="{BB962C8B-B14F-4D97-AF65-F5344CB8AC3E}">
        <p14:creationId xmlns:p14="http://schemas.microsoft.com/office/powerpoint/2010/main" val="4107862627"/>
      </p:ext>
    </p:extLst>
  </p:cSld>
  <p:clrMapOvr>
    <a:masterClrMapping/>
  </p:clrMapOvr>
  <mc:AlternateContent xmlns:mc="http://schemas.openxmlformats.org/markup-compatibility/2006">
    <mc:Choice xmlns:p14="http://schemas.microsoft.com/office/powerpoint/2010/main" Requires="p14">
      <p:transition spd="slow" p14:dur="2000" advTm="13725"/>
    </mc:Choice>
    <mc:Fallback>
      <p:transition spd="slow" advTm="1372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Conclusion</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0" i="0" dirty="0">
                <a:solidFill>
                  <a:srgbClr val="374151"/>
                </a:solidFill>
                <a:effectLst/>
                <a:latin typeface="Söhne"/>
              </a:rPr>
              <a:t>An example of </a:t>
            </a:r>
            <a:r>
              <a:rPr lang="en-US" dirty="0">
                <a:solidFill>
                  <a:srgbClr val="374151"/>
                </a:solidFill>
                <a:latin typeface="Söhne"/>
              </a:rPr>
              <a:t>PaaS is </a:t>
            </a:r>
            <a:r>
              <a:rPr lang="en-US" b="0" i="0" dirty="0">
                <a:solidFill>
                  <a:srgbClr val="374151"/>
                </a:solidFill>
                <a:effectLst/>
                <a:latin typeface="Söhne"/>
              </a:rPr>
              <a:t>AWS Elastic Beanstalk. Users choose PaaS based on their preferred development languages, tools, and application requirements, benefiting from reduced infrastructure management overhead and accelerated development cycles.</a:t>
            </a:r>
          </a:p>
        </p:txBody>
      </p:sp>
    </p:spTree>
    <p:extLst>
      <p:ext uri="{BB962C8B-B14F-4D97-AF65-F5344CB8AC3E}">
        <p14:creationId xmlns:p14="http://schemas.microsoft.com/office/powerpoint/2010/main" val="2214593955"/>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pPr algn="ctr"/>
            <a:r>
              <a:rPr lang="en-US" b="1" dirty="0"/>
              <a:t>Cloud Computing Models</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28999"/>
            <a:ext cx="8686800" cy="2590801"/>
          </a:xfrm>
          <a:prstGeom prst="rect">
            <a:avLst/>
          </a:prstGeom>
        </p:spPr>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solidFill>
                  <a:srgbClr val="374151"/>
                </a:solidFill>
                <a:effectLst/>
                <a:latin typeface="Söhne"/>
              </a:rPr>
              <a:t>Platform as a Service (PaaS) </a:t>
            </a:r>
            <a:r>
              <a:rPr lang="en-US" b="0" i="0" dirty="0">
                <a:solidFill>
                  <a:srgbClr val="374151"/>
                </a:solidFill>
                <a:effectLst/>
                <a:latin typeface="Söhne"/>
              </a:rPr>
              <a:t>is a cloud computing service model that provides a platform and environment for developers to build, deploy, and manage applications without the complexity of underlying infrastructure management. In essence, PaaS abstracts much of the infrastructure-related work, allowing developers to focus primarily on coding, designing, and deploying applications.</a:t>
            </a:r>
          </a:p>
        </p:txBody>
      </p:sp>
      <p:sp>
        <p:nvSpPr>
          <p:cNvPr id="3" name="Title 1">
            <a:extLst>
              <a:ext uri="{FF2B5EF4-FFF2-40B4-BE49-F238E27FC236}">
                <a16:creationId xmlns:a16="http://schemas.microsoft.com/office/drawing/2014/main" id="{0988ECEE-1C41-E1FA-7784-511730A9D655}"/>
              </a:ext>
            </a:extLst>
          </p:cNvPr>
          <p:cNvSpPr txBox="1">
            <a:spLocks/>
          </p:cNvSpPr>
          <p:nvPr/>
        </p:nvSpPr>
        <p:spPr>
          <a:xfrm>
            <a:off x="338091" y="2057400"/>
            <a:ext cx="2667000" cy="609600"/>
          </a:xfrm>
          <a:prstGeom prst="rect">
            <a:avLst/>
          </a:prstGeom>
        </p:spPr>
        <p:txBody>
          <a:bodyPr vert="horz" lIns="0" rIns="0" bIns="0" anchor="b">
            <a:normAutofit fontScale="97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3200" b="1" dirty="0">
                <a:solidFill>
                  <a:srgbClr val="FFC000"/>
                </a:solidFill>
              </a:rPr>
              <a:t>Service Models</a:t>
            </a:r>
          </a:p>
        </p:txBody>
      </p:sp>
    </p:spTree>
    <p:extLst>
      <p:ext uri="{BB962C8B-B14F-4D97-AF65-F5344CB8AC3E}">
        <p14:creationId xmlns:p14="http://schemas.microsoft.com/office/powerpoint/2010/main" val="418313514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Platform as a Service (PaaS)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Development Frameworks:</a:t>
            </a:r>
            <a:r>
              <a:rPr lang="en-US" b="0" i="0" dirty="0">
                <a:solidFill>
                  <a:srgbClr val="374151"/>
                </a:solidFill>
                <a:effectLst/>
                <a:latin typeface="Söhne"/>
              </a:rPr>
              <a:t> PaaS platforms often offer a range of development frameworks, programming languages, and tools, making it easier for developers to create and test applications.</a:t>
            </a:r>
          </a:p>
        </p:txBody>
      </p:sp>
    </p:spTree>
    <p:extLst>
      <p:ext uri="{BB962C8B-B14F-4D97-AF65-F5344CB8AC3E}">
        <p14:creationId xmlns:p14="http://schemas.microsoft.com/office/powerpoint/2010/main" val="376512443"/>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Platform as a Service (PaaS)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Abstraction of Infrastructure:</a:t>
            </a:r>
            <a:r>
              <a:rPr lang="en-US" b="0" i="0" dirty="0">
                <a:solidFill>
                  <a:srgbClr val="374151"/>
                </a:solidFill>
                <a:effectLst/>
                <a:latin typeface="Söhne"/>
              </a:rPr>
              <a:t> PaaS abstracts infrastructure management tasks such as server provisioning, networking, and storage, simplifying the development process.</a:t>
            </a:r>
          </a:p>
        </p:txBody>
      </p:sp>
    </p:spTree>
    <p:extLst>
      <p:ext uri="{BB962C8B-B14F-4D97-AF65-F5344CB8AC3E}">
        <p14:creationId xmlns:p14="http://schemas.microsoft.com/office/powerpoint/2010/main" val="1584177373"/>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Platform as a Service (PaaS)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Automation:</a:t>
            </a:r>
            <a:r>
              <a:rPr lang="en-US" b="0" i="0" dirty="0">
                <a:solidFill>
                  <a:srgbClr val="374151"/>
                </a:solidFill>
                <a:effectLst/>
                <a:latin typeface="Söhne"/>
              </a:rPr>
              <a:t> PaaS environments automate many aspects of application deployment and scaling, reducing the need for manual intervention.</a:t>
            </a:r>
          </a:p>
        </p:txBody>
      </p:sp>
    </p:spTree>
    <p:extLst>
      <p:ext uri="{BB962C8B-B14F-4D97-AF65-F5344CB8AC3E}">
        <p14:creationId xmlns:p14="http://schemas.microsoft.com/office/powerpoint/2010/main" val="3494202900"/>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Platform as a Service (PaaS)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Scalability:</a:t>
            </a:r>
            <a:r>
              <a:rPr lang="en-US" b="0" i="0" dirty="0">
                <a:solidFill>
                  <a:srgbClr val="374151"/>
                </a:solidFill>
                <a:effectLst/>
                <a:latin typeface="Söhne"/>
              </a:rPr>
              <a:t> PaaS platforms provide mechanisms for automatically scaling applications to accommodate varying workloads and user demands.</a:t>
            </a:r>
          </a:p>
        </p:txBody>
      </p:sp>
    </p:spTree>
    <p:extLst>
      <p:ext uri="{BB962C8B-B14F-4D97-AF65-F5344CB8AC3E}">
        <p14:creationId xmlns:p14="http://schemas.microsoft.com/office/powerpoint/2010/main" val="2785419012"/>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Platform as a Service (PaaS)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Integrated Services:</a:t>
            </a:r>
            <a:r>
              <a:rPr lang="en-US" b="0" i="0" dirty="0">
                <a:solidFill>
                  <a:srgbClr val="374151"/>
                </a:solidFill>
                <a:effectLst/>
                <a:latin typeface="Söhne"/>
              </a:rPr>
              <a:t> PaaS typically includes a variety of integrated services, such as databases, identity and access management, messaging, and more.</a:t>
            </a:r>
          </a:p>
        </p:txBody>
      </p:sp>
    </p:spTree>
    <p:extLst>
      <p:ext uri="{BB962C8B-B14F-4D97-AF65-F5344CB8AC3E}">
        <p14:creationId xmlns:p14="http://schemas.microsoft.com/office/powerpoint/2010/main" val="2847498911"/>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Platform as a Service (PaaS)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Web-Based Development:</a:t>
            </a:r>
            <a:r>
              <a:rPr lang="en-US" b="0" i="0" dirty="0">
                <a:solidFill>
                  <a:srgbClr val="374151"/>
                </a:solidFill>
                <a:effectLst/>
                <a:latin typeface="Söhne"/>
              </a:rPr>
              <a:t> PaaS often offers web-based development tools and integrated development environments (IDEs) that facilitate collaborative coding and application testing.</a:t>
            </a:r>
          </a:p>
        </p:txBody>
      </p:sp>
    </p:spTree>
    <p:extLst>
      <p:ext uri="{BB962C8B-B14F-4D97-AF65-F5344CB8AC3E}">
        <p14:creationId xmlns:p14="http://schemas.microsoft.com/office/powerpoint/2010/main" val="3589239747"/>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11764</TotalTime>
  <Words>722</Words>
  <Application>Microsoft Office PowerPoint</Application>
  <PresentationFormat>On-screen Show (4:3)</PresentationFormat>
  <Paragraphs>49</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Constantia</vt:lpstr>
      <vt:lpstr>Söhne</vt:lpstr>
      <vt:lpstr>Wingdings 2</vt:lpstr>
      <vt:lpstr>Flow</vt:lpstr>
      <vt:lpstr>TNGS Learning Solutions AWS Solutions Architect Online Course</vt:lpstr>
      <vt:lpstr>Cloud Computing Models</vt:lpstr>
      <vt:lpstr>Cloud Computing Models</vt:lpstr>
      <vt:lpstr>Platform as a Service (PaaS) </vt:lpstr>
      <vt:lpstr>Platform as a Service (PaaS) </vt:lpstr>
      <vt:lpstr>Platform as a Service (PaaS) </vt:lpstr>
      <vt:lpstr>Platform as a Service (PaaS) </vt:lpstr>
      <vt:lpstr>Platform as a Service (PaaS) </vt:lpstr>
      <vt:lpstr>Platform as a Service (PaaS) </vt:lpstr>
      <vt:lpstr>Platform as a Service (PaaS) </vt:lpstr>
      <vt:lpstr>Common references of IaaS</vt:lpstr>
      <vt:lpstr>Common references of IaaS</vt:lpstr>
      <vt:lpstr>Common references of IaaS</vt:lpstr>
      <vt:lpstr>Common references of IaaS</vt:lpstr>
      <vt:lpstr>Common references of IaaS</vt:lpstr>
      <vt:lpstr>Common references of IaaS</vt:lpstr>
      <vt:lpstr>Common use-cases of IaaS</vt:lpstr>
      <vt:lpstr>Common use-cases of IaaS</vt:lpstr>
      <vt:lpstr>Common use-cases of IaaS</vt:lpstr>
      <vt:lpstr>Common use-cases of IaaS</vt:lpstr>
      <vt:lpstr>Common use-cases of IaaS</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dc:creator>godwill</dc:creator>
  <cp:lastModifiedBy>Godwill Ngwanah</cp:lastModifiedBy>
  <cp:revision>64</cp:revision>
  <dcterms:created xsi:type="dcterms:W3CDTF">2020-04-03T21:09:47Z</dcterms:created>
  <dcterms:modified xsi:type="dcterms:W3CDTF">2023-09-12T04:14:11Z</dcterms:modified>
</cp:coreProperties>
</file>