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9" r:id="rId3"/>
    <p:sldId id="263" r:id="rId4"/>
    <p:sldId id="261" r:id="rId5"/>
    <p:sldId id="262" r:id="rId6"/>
    <p:sldId id="264" r:id="rId7"/>
    <p:sldId id="265" r:id="rId8"/>
    <p:sldId id="266" r:id="rId9"/>
    <p:sldId id="267" r:id="rId10"/>
    <p:sldId id="270" r:id="rId11"/>
    <p:sldId id="271" r:id="rId12"/>
    <p:sldId id="272" r:id="rId13"/>
    <p:sldId id="273" r:id="rId14"/>
    <p:sldId id="276" r:id="rId15"/>
    <p:sldId id="277"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Security and Compliance:</a:t>
            </a:r>
            <a:r>
              <a:rPr lang="en-US" b="0" i="0" dirty="0">
                <a:solidFill>
                  <a:srgbClr val="374151"/>
                </a:solidFill>
                <a:effectLst/>
                <a:latin typeface="Söhne"/>
              </a:rPr>
              <a:t> Public cloud providers invest heavily in security measures and often offer a range of security features, certifications, and compliance standards to meet the needs of different industries.</a:t>
            </a:r>
          </a:p>
        </p:txBody>
      </p:sp>
    </p:spTree>
    <p:extLst>
      <p:ext uri="{BB962C8B-B14F-4D97-AF65-F5344CB8AC3E}">
        <p14:creationId xmlns:p14="http://schemas.microsoft.com/office/powerpoint/2010/main" val="5800419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Web Hosting and Development:</a:t>
            </a:r>
            <a:r>
              <a:rPr lang="en-US" b="0" i="0" dirty="0">
                <a:solidFill>
                  <a:srgbClr val="374151"/>
                </a:solidFill>
                <a:effectLst/>
                <a:latin typeface="Söhne"/>
              </a:rPr>
              <a:t> Public clouds are commonly used for hosting websites and web applications, as they offer the necessary infrastructure and scalability for online services.</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Software as a Service (SaaS):</a:t>
            </a:r>
            <a:r>
              <a:rPr lang="en-US" b="0" i="0" dirty="0">
                <a:solidFill>
                  <a:srgbClr val="374151"/>
                </a:solidFill>
                <a:effectLst/>
                <a:latin typeface="Söhne"/>
              </a:rPr>
              <a:t> SaaS providers leverage public cloud infrastructure to deliver software applications and services to users over the internet on a subscription basis.</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Big Data and Analytics:</a:t>
            </a:r>
            <a:r>
              <a:rPr lang="en-US" b="0" i="0" dirty="0">
                <a:solidFill>
                  <a:srgbClr val="374151"/>
                </a:solidFill>
                <a:effectLst/>
                <a:latin typeface="Söhne"/>
              </a:rPr>
              <a:t> Organizations use public clouds to process and analyze large datasets, leveraging cloud-based data storage and scalable computing resources.</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Development and Test Environments:</a:t>
            </a:r>
            <a:r>
              <a:rPr lang="en-US" b="0" i="0" dirty="0">
                <a:solidFill>
                  <a:srgbClr val="374151"/>
                </a:solidFill>
                <a:effectLst/>
                <a:latin typeface="Söhne"/>
              </a:rPr>
              <a:t> Public clouds provide a cost-effective and flexible platform for creating development and testing environments without the need for on-premises hardware.</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Content Delivery:</a:t>
            </a:r>
            <a:r>
              <a:rPr lang="en-US" b="0" i="0" dirty="0">
                <a:solidFill>
                  <a:srgbClr val="374151"/>
                </a:solidFill>
                <a:effectLst/>
                <a:latin typeface="Söhne"/>
              </a:rPr>
              <a:t> Content delivery networks (CDNs) use public cloud infrastructure to distribute content efficiently to users around the world.</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Public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Backup and Disaster Recovery:</a:t>
            </a:r>
            <a:r>
              <a:rPr lang="en-US" b="0" i="0" dirty="0">
                <a:solidFill>
                  <a:srgbClr val="374151"/>
                </a:solidFill>
                <a:effectLst/>
                <a:latin typeface="Söhne"/>
              </a:rPr>
              <a:t> Public cloud storage and backup services offer reliable data backup and disaster recovery solutions.</a:t>
            </a:r>
          </a:p>
        </p:txBody>
      </p:sp>
    </p:spTree>
    <p:extLst>
      <p:ext uri="{BB962C8B-B14F-4D97-AF65-F5344CB8AC3E}">
        <p14:creationId xmlns:p14="http://schemas.microsoft.com/office/powerpoint/2010/main" val="4146043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2438400"/>
            <a:ext cx="8382000" cy="292303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Organizations usually choose a public cloud provider based on factors like pricing, available services, geographic coverage, and compliance requirements. </a:t>
            </a:r>
          </a:p>
          <a:p>
            <a:pPr marL="0" indent="0">
              <a:buNone/>
            </a:pPr>
            <a:r>
              <a:rPr lang="en-US" b="0" i="0" dirty="0">
                <a:solidFill>
                  <a:srgbClr val="374151"/>
                </a:solidFill>
                <a:effectLst/>
                <a:latin typeface="Söhne"/>
              </a:rPr>
              <a:t>Public clouds are well-suited for businesses of all sizes, from startups to large enterprises, and offer the agility and scalability needed to meet various IT needs.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048001"/>
            <a:ext cx="8686800" cy="34290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A </a:t>
            </a:r>
            <a:r>
              <a:rPr lang="en-US" b="1" i="0" dirty="0">
                <a:solidFill>
                  <a:srgbClr val="374151"/>
                </a:solidFill>
                <a:effectLst/>
                <a:latin typeface="Söhne"/>
              </a:rPr>
              <a:t>Public Cloud </a:t>
            </a:r>
            <a:r>
              <a:rPr lang="en-US" b="0" i="0" dirty="0">
                <a:solidFill>
                  <a:srgbClr val="374151"/>
                </a:solidFill>
                <a:effectLst/>
                <a:latin typeface="Söhne"/>
              </a:rPr>
              <a:t>is a cloud computing deployment model where cloud services and resources are owned, operated, and provided by third-party cloud service providers over the internet. In a public cloud, these resources are made available to the general public or a wide range of organizations, and users can access and utilize them on a pay-as-you-go or subscription basis. </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Deployment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Accessibility:</a:t>
            </a:r>
            <a:r>
              <a:rPr lang="en-US" b="0" i="0" dirty="0">
                <a:solidFill>
                  <a:srgbClr val="374151"/>
                </a:solidFill>
                <a:effectLst/>
                <a:latin typeface="Söhne"/>
              </a:rPr>
              <a:t> Public cloud services are accessible over the internet from virtually anywhere, allowing users to access resources using web browsers, client applications, or APIs.</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Shared Infrastructure:</a:t>
            </a:r>
            <a:r>
              <a:rPr lang="en-US" b="0" i="0" dirty="0">
                <a:solidFill>
                  <a:srgbClr val="374151"/>
                </a:solidFill>
                <a:effectLst/>
                <a:latin typeface="Söhne"/>
              </a:rPr>
              <a:t> Public cloud providers use a multi-tenant model, where multiple customers (tenants) share the same underlying infrastructure, such as servers, storage, and networking resources. Each tenant's data and configurations are isolated and secured.</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Pay-As-You-Go:</a:t>
            </a:r>
            <a:r>
              <a:rPr lang="en-US" b="0" i="0" dirty="0">
                <a:solidFill>
                  <a:srgbClr val="374151"/>
                </a:solidFill>
                <a:effectLst/>
                <a:latin typeface="Söhne"/>
              </a:rPr>
              <a:t> Public cloud services typically follow a utility-based pricing model, where users pay only for the resources they consume. This eliminates the need for large upfront capital expenditures.</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a:t>
            </a:r>
            <a:r>
              <a:rPr lang="en-US" b="0" i="0" dirty="0">
                <a:solidFill>
                  <a:srgbClr val="374151"/>
                </a:solidFill>
                <a:effectLst/>
                <a:latin typeface="Söhne"/>
              </a:rPr>
              <a:t> Public clouds offer scalability, allowing users to easily scale up or down their computing resources based on demand. This flexibility is particularly useful for handling variable workloads.</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Managed Services:</a:t>
            </a:r>
            <a:r>
              <a:rPr lang="en-US" b="0" i="0" dirty="0">
                <a:solidFill>
                  <a:srgbClr val="374151"/>
                </a:solidFill>
                <a:effectLst/>
                <a:latin typeface="Söhne"/>
              </a:rPr>
              <a:t> Public cloud providers take responsibility for managing and maintaining the infrastructure, including hardware, software updates, security, and data backups.</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Public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Global Reach:</a:t>
            </a:r>
            <a:r>
              <a:rPr lang="en-US" b="0" i="0" dirty="0">
                <a:solidFill>
                  <a:srgbClr val="374151"/>
                </a:solidFill>
                <a:effectLst/>
                <a:latin typeface="Söhne"/>
              </a:rPr>
              <a:t> Many public cloud providers operate data centers in multiple regions and countries, providing a global presence and low-latency access to resources.</a:t>
            </a:r>
          </a:p>
        </p:txBody>
      </p:sp>
    </p:spTree>
    <p:extLst>
      <p:ext uri="{BB962C8B-B14F-4D97-AF65-F5344CB8AC3E}">
        <p14:creationId xmlns:p14="http://schemas.microsoft.com/office/powerpoint/2010/main" val="358923974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12562</TotalTime>
  <Words>620</Words>
  <Application>Microsoft Office PowerPoint</Application>
  <PresentationFormat>On-screen Show (4:3)</PresentationFormat>
  <Paragraphs>40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Public Cloud </vt:lpstr>
      <vt:lpstr>Public Cloud </vt:lpstr>
      <vt:lpstr>Public Cloud </vt:lpstr>
      <vt:lpstr>Public Cloud </vt:lpstr>
      <vt:lpstr>Public Cloud </vt:lpstr>
      <vt:lpstr>Public Cloud </vt:lpstr>
      <vt:lpstr>Public Cloud </vt:lpstr>
      <vt:lpstr>Common references of Public Cloud </vt:lpstr>
      <vt:lpstr>Common references of Public Cloud </vt:lpstr>
      <vt:lpstr>Common references of Public Cloud </vt:lpstr>
      <vt:lpstr>Common references of Public Cloud </vt:lpstr>
      <vt:lpstr>Common references of Public Cloud </vt:lpstr>
      <vt:lpstr>Common references of Public Cloud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70</cp:revision>
  <dcterms:created xsi:type="dcterms:W3CDTF">2020-04-03T21:09:47Z</dcterms:created>
  <dcterms:modified xsi:type="dcterms:W3CDTF">2023-09-12T17:31:47Z</dcterms:modified>
</cp:coreProperties>
</file>