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9" r:id="rId3"/>
    <p:sldId id="263" r:id="rId4"/>
    <p:sldId id="261" r:id="rId5"/>
    <p:sldId id="262" r:id="rId6"/>
    <p:sldId id="264" r:id="rId7"/>
    <p:sldId id="265" r:id="rId8"/>
    <p:sldId id="266" r:id="rId9"/>
    <p:sldId id="267" r:id="rId10"/>
    <p:sldId id="270" r:id="rId11"/>
    <p:sldId id="271" r:id="rId12"/>
    <p:sldId id="272" r:id="rId13"/>
    <p:sldId id="273" r:id="rId14"/>
    <p:sldId id="276" r:id="rId15"/>
    <p:sldId id="277" r:id="rId16"/>
    <p:sldId id="278" r:id="rId17"/>
    <p:sldId id="279" r:id="rId18"/>
    <p:sldId id="281" r:id="rId19"/>
    <p:sldId id="282"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9/12/2023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8062912" cy="2590800"/>
          </a:xfrm>
        </p:spPr>
        <p:txBody>
          <a:bodyPr>
            <a:no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a:t>
            </a:r>
            <a:endParaRPr lang="en-US" sz="5400" dirty="0"/>
          </a:p>
        </p:txBody>
      </p:sp>
      <p:sp>
        <p:nvSpPr>
          <p:cNvPr id="5" name="Title 1">
            <a:extLst>
              <a:ext uri="{FF2B5EF4-FFF2-40B4-BE49-F238E27FC236}">
                <a16:creationId xmlns:a16="http://schemas.microsoft.com/office/drawing/2014/main" id="{63BFAD59-FC31-E08F-D04E-B4E70BFC1A0F}"/>
              </a:ext>
            </a:extLst>
          </p:cNvPr>
          <p:cNvSpPr txBox="1">
            <a:spLocks/>
          </p:cNvSpPr>
          <p:nvPr/>
        </p:nvSpPr>
        <p:spPr>
          <a:xfrm>
            <a:off x="397276" y="3657600"/>
            <a:ext cx="8062912" cy="19812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r>
              <a:rPr lang="en-US" sz="7200" dirty="0">
                <a:solidFill>
                  <a:schemeClr val="accent3"/>
                </a:solidFill>
              </a:rPr>
              <a:t>Cloud Computing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User Interface:</a:t>
            </a:r>
            <a:r>
              <a:rPr lang="en-US" b="0" i="0" dirty="0">
                <a:solidFill>
                  <a:srgbClr val="374151"/>
                </a:solidFill>
                <a:effectLst/>
                <a:latin typeface="Söhne"/>
              </a:rPr>
              <a:t> SaaS applications provide user-friendly interfaces accessible through web browsers or dedicated applications, making it easy for users to interact with the software.</a:t>
            </a:r>
          </a:p>
        </p:txBody>
      </p:sp>
    </p:spTree>
    <p:extLst>
      <p:ext uri="{BB962C8B-B14F-4D97-AF65-F5344CB8AC3E}">
        <p14:creationId xmlns:p14="http://schemas.microsoft.com/office/powerpoint/2010/main" val="5800419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Application Logic:</a:t>
            </a:r>
            <a:r>
              <a:rPr lang="en-US" b="0" i="0" dirty="0">
                <a:solidFill>
                  <a:srgbClr val="374151"/>
                </a:solidFill>
                <a:effectLst/>
                <a:latin typeface="Söhne"/>
              </a:rPr>
              <a:t> The core functionality and logic of the software are hosted and managed by the SaaS provider. Users interact with the application's features and services.</a:t>
            </a:r>
          </a:p>
        </p:txBody>
      </p:sp>
    </p:spTree>
    <p:extLst>
      <p:ext uri="{BB962C8B-B14F-4D97-AF65-F5344CB8AC3E}">
        <p14:creationId xmlns:p14="http://schemas.microsoft.com/office/powerpoint/2010/main" val="4074572966"/>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Data Storage:</a:t>
            </a:r>
            <a:r>
              <a:rPr lang="en-US" b="0" i="0" dirty="0">
                <a:solidFill>
                  <a:srgbClr val="374151"/>
                </a:solidFill>
                <a:effectLst/>
                <a:latin typeface="Söhne"/>
              </a:rPr>
              <a:t> SaaS platforms often include storage for user data, configurations, and settings. Data is stored securely and redundantly to ensure reliability.</a:t>
            </a:r>
          </a:p>
        </p:txBody>
      </p:sp>
    </p:spTree>
    <p:extLst>
      <p:ext uri="{BB962C8B-B14F-4D97-AF65-F5344CB8AC3E}">
        <p14:creationId xmlns:p14="http://schemas.microsoft.com/office/powerpoint/2010/main" val="18326036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references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Authentication and Access Control:</a:t>
            </a:r>
            <a:r>
              <a:rPr lang="en-US" b="0" i="0" dirty="0">
                <a:solidFill>
                  <a:srgbClr val="374151"/>
                </a:solidFill>
                <a:effectLst/>
                <a:latin typeface="Söhne"/>
              </a:rPr>
              <a:t> SaaS applications implement authentication and access control mechanisms to ensure that only authorized users can access specific features and data.</a:t>
            </a:r>
          </a:p>
        </p:txBody>
      </p:sp>
    </p:spTree>
    <p:extLst>
      <p:ext uri="{BB962C8B-B14F-4D97-AF65-F5344CB8AC3E}">
        <p14:creationId xmlns:p14="http://schemas.microsoft.com/office/powerpoint/2010/main" val="3461002734"/>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Productivity Tools:</a:t>
            </a:r>
            <a:r>
              <a:rPr lang="en-US" b="0" i="0" dirty="0">
                <a:solidFill>
                  <a:srgbClr val="374151"/>
                </a:solidFill>
                <a:effectLst/>
                <a:latin typeface="Söhne"/>
              </a:rPr>
              <a:t> SaaS offers a wide range of productivity applications, including email, office suites, project management, and collaboration tools like Google Workspace (formerly G Suite), Microsoft 365, and Slack.</a:t>
            </a:r>
          </a:p>
        </p:txBody>
      </p:sp>
    </p:spTree>
    <p:extLst>
      <p:ext uri="{BB962C8B-B14F-4D97-AF65-F5344CB8AC3E}">
        <p14:creationId xmlns:p14="http://schemas.microsoft.com/office/powerpoint/2010/main" val="352436001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Customer Relationship Management (CRM):</a:t>
            </a:r>
            <a:r>
              <a:rPr lang="en-US" b="0" i="0" dirty="0">
                <a:solidFill>
                  <a:srgbClr val="374151"/>
                </a:solidFill>
                <a:effectLst/>
                <a:latin typeface="Söhne"/>
              </a:rPr>
              <a:t> Businesses use SaaS-based CRM software, such as Salesforce, to manage customer relationships, sales pipelines, and marketing campaigns.</a:t>
            </a:r>
          </a:p>
        </p:txBody>
      </p:sp>
    </p:spTree>
    <p:extLst>
      <p:ext uri="{BB962C8B-B14F-4D97-AF65-F5344CB8AC3E}">
        <p14:creationId xmlns:p14="http://schemas.microsoft.com/office/powerpoint/2010/main" val="16124650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Enterprise Resource Planning (ERP):</a:t>
            </a:r>
            <a:r>
              <a:rPr lang="en-US" b="0" i="0" dirty="0">
                <a:solidFill>
                  <a:srgbClr val="374151"/>
                </a:solidFill>
                <a:effectLst/>
                <a:latin typeface="Söhne"/>
              </a:rPr>
              <a:t> SaaS ERP solutions help organizations manage core business processes like finance, human resources, and supply chain management. Examples include SAP Business </a:t>
            </a:r>
            <a:r>
              <a:rPr lang="en-US" b="0" i="0" dirty="0" err="1">
                <a:solidFill>
                  <a:srgbClr val="374151"/>
                </a:solidFill>
                <a:effectLst/>
                <a:latin typeface="Söhne"/>
              </a:rPr>
              <a:t>ByDesign</a:t>
            </a:r>
            <a:r>
              <a:rPr lang="en-US" b="0" i="0" dirty="0">
                <a:solidFill>
                  <a:srgbClr val="374151"/>
                </a:solidFill>
                <a:effectLst/>
                <a:latin typeface="Söhne"/>
              </a:rPr>
              <a:t> and NetSuite.</a:t>
            </a:r>
          </a:p>
        </p:txBody>
      </p:sp>
    </p:spTree>
    <p:extLst>
      <p:ext uri="{BB962C8B-B14F-4D97-AF65-F5344CB8AC3E}">
        <p14:creationId xmlns:p14="http://schemas.microsoft.com/office/powerpoint/2010/main" val="41460431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Content Management:</a:t>
            </a:r>
            <a:r>
              <a:rPr lang="en-US" b="0" i="0" dirty="0">
                <a:solidFill>
                  <a:srgbClr val="374151"/>
                </a:solidFill>
                <a:effectLst/>
                <a:latin typeface="Söhne"/>
              </a:rPr>
              <a:t> Content management systems (CMS) like WordPress and Drupal are available as SaaS solutions for website and content management.</a:t>
            </a:r>
          </a:p>
        </p:txBody>
      </p:sp>
    </p:spTree>
    <p:extLst>
      <p:ext uri="{BB962C8B-B14F-4D97-AF65-F5344CB8AC3E}">
        <p14:creationId xmlns:p14="http://schemas.microsoft.com/office/powerpoint/2010/main" val="1148193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E-commerce:</a:t>
            </a:r>
            <a:r>
              <a:rPr lang="en-US" b="0" i="0" dirty="0">
                <a:solidFill>
                  <a:srgbClr val="374151"/>
                </a:solidFill>
                <a:effectLst/>
                <a:latin typeface="Söhne"/>
              </a:rPr>
              <a:t> SaaS e-commerce platforms, such as Shopify and BigCommerce, enable businesses to set up and manage online stores without extensive technical expertise.</a:t>
            </a:r>
          </a:p>
        </p:txBody>
      </p:sp>
    </p:spTree>
    <p:extLst>
      <p:ext uri="{BB962C8B-B14F-4D97-AF65-F5344CB8AC3E}">
        <p14:creationId xmlns:p14="http://schemas.microsoft.com/office/powerpoint/2010/main" val="410786262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Common use-cases of SaaS</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Analytics and Business Intelligence:</a:t>
            </a:r>
            <a:r>
              <a:rPr lang="en-US" b="0" i="0" dirty="0">
                <a:solidFill>
                  <a:srgbClr val="374151"/>
                </a:solidFill>
                <a:effectLst/>
                <a:latin typeface="Söhne"/>
              </a:rPr>
              <a:t> SaaS platforms like Tableau, IBM Cognos and Google Analytics provide data analysis and visualization tools accessible from the cloud.</a:t>
            </a:r>
          </a:p>
        </p:txBody>
      </p:sp>
    </p:spTree>
    <p:extLst>
      <p:ext uri="{BB962C8B-B14F-4D97-AF65-F5344CB8AC3E}">
        <p14:creationId xmlns:p14="http://schemas.microsoft.com/office/powerpoint/2010/main" val="16756965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2362200"/>
            <a:ext cx="8382000" cy="41148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0" i="0" dirty="0">
                <a:solidFill>
                  <a:srgbClr val="374151"/>
                </a:solidFill>
                <a:effectLst/>
                <a:latin typeface="Söhne"/>
              </a:rPr>
              <a:t>Cloud computing models refer to the various service and deployment models that define how cloud computing resources are delivered, managed, and accessed. These models are fundamental in understanding the different approaches to using cloud technology and the roles of both cloud providers and users. </a:t>
            </a:r>
          </a:p>
          <a:p>
            <a:r>
              <a:rPr lang="en-US" b="0" i="0" dirty="0">
                <a:solidFill>
                  <a:srgbClr val="374151"/>
                </a:solidFill>
                <a:effectLst/>
                <a:latin typeface="Söhne"/>
              </a:rPr>
              <a:t>The two primary dimensions of cloud computing models are:</a:t>
            </a:r>
          </a:p>
          <a:p>
            <a:pPr lvl="1"/>
            <a:r>
              <a:rPr lang="en-US" b="1" dirty="0">
                <a:solidFill>
                  <a:srgbClr val="374151"/>
                </a:solidFill>
                <a:latin typeface="Söhne"/>
              </a:rPr>
              <a:t>Service Models</a:t>
            </a:r>
          </a:p>
          <a:p>
            <a:pPr lvl="1"/>
            <a:r>
              <a:rPr lang="en-US" b="1" i="0" dirty="0">
                <a:solidFill>
                  <a:srgbClr val="374151"/>
                </a:solidFill>
                <a:effectLst/>
                <a:latin typeface="Söhne"/>
              </a:rPr>
              <a:t>Deployment Models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Conclusion</a:t>
            </a:r>
          </a:p>
        </p:txBody>
      </p:sp>
      <p:sp>
        <p:nvSpPr>
          <p:cNvPr id="3" name="Content Placeholder 2">
            <a:extLst>
              <a:ext uri="{FF2B5EF4-FFF2-40B4-BE49-F238E27FC236}">
                <a16:creationId xmlns:a16="http://schemas.microsoft.com/office/drawing/2014/main" id="{A3882303-4DA4-BAA6-7C4B-C8B0E1168766}"/>
              </a:ext>
            </a:extLst>
          </p:cNvPr>
          <p:cNvSpPr txBox="1">
            <a:spLocks/>
          </p:cNvSpPr>
          <p:nvPr/>
        </p:nvSpPr>
        <p:spPr>
          <a:xfrm>
            <a:off x="381000" y="3258312"/>
            <a:ext cx="8382000" cy="2103120"/>
          </a:xfrm>
          <a:prstGeom prst="rect">
            <a:avLst/>
          </a:prstGeom>
        </p:spPr>
        <p:txBody>
          <a:bodyPr vert="horz">
            <a:normAutofit fontScale="92500"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0" i="0" dirty="0">
                <a:solidFill>
                  <a:srgbClr val="374151"/>
                </a:solidFill>
                <a:effectLst/>
                <a:latin typeface="Söhne"/>
              </a:rPr>
              <a:t>SaaS is known for its ease of adoption, cost-efficiency, and the ability to quickly deploy and access software applications without the complexities of traditional software installations. Organizations can benefit from SaaS by reducing IT infrastructure and maintenance costs while enjoying continuous software updates and improvements.</a:t>
            </a:r>
          </a:p>
        </p:txBody>
      </p:sp>
    </p:spTree>
    <p:extLst>
      <p:ext uri="{BB962C8B-B14F-4D97-AF65-F5344CB8AC3E}">
        <p14:creationId xmlns:p14="http://schemas.microsoft.com/office/powerpoint/2010/main" val="2214593955"/>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pPr algn="ctr"/>
            <a:r>
              <a:rPr lang="en-US" b="1" dirty="0"/>
              <a:t>Cloud Computing Models</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048001"/>
            <a:ext cx="8686800" cy="3429000"/>
          </a:xfrm>
          <a:prstGeom prst="rect">
            <a:avLst/>
          </a:prstGeom>
        </p:spPr>
        <p:txBody>
          <a:bodyPr vert="horz">
            <a:normAutofit lnSpcReduction="1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solidFill>
                  <a:srgbClr val="374151"/>
                </a:solidFill>
                <a:effectLst/>
                <a:latin typeface="Söhne"/>
              </a:rPr>
              <a:t>Software as a Service (SaaS) </a:t>
            </a:r>
            <a:r>
              <a:rPr lang="en-US" b="0" i="0" dirty="0">
                <a:solidFill>
                  <a:srgbClr val="374151"/>
                </a:solidFill>
                <a:effectLst/>
                <a:latin typeface="Söhne"/>
              </a:rPr>
              <a:t>is a cloud computing service model that provides access to software applications over the internet on a subscription basis. In this model, users can access and use software applications hosted in the cloud without the need to install, maintain, or manage the underlying infrastructure, software, or hardware. SaaS is designed to make software accessible to users from various devices and locations, providing a convenient and cost-effective way to use software applications. </a:t>
            </a:r>
          </a:p>
        </p:txBody>
      </p:sp>
      <p:sp>
        <p:nvSpPr>
          <p:cNvPr id="3" name="Title 1">
            <a:extLst>
              <a:ext uri="{FF2B5EF4-FFF2-40B4-BE49-F238E27FC236}">
                <a16:creationId xmlns:a16="http://schemas.microsoft.com/office/drawing/2014/main" id="{0988ECEE-1C41-E1FA-7784-511730A9D655}"/>
              </a:ext>
            </a:extLst>
          </p:cNvPr>
          <p:cNvSpPr txBox="1">
            <a:spLocks/>
          </p:cNvSpPr>
          <p:nvPr/>
        </p:nvSpPr>
        <p:spPr>
          <a:xfrm>
            <a:off x="338091" y="2057400"/>
            <a:ext cx="2667000" cy="60960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3200" b="1" dirty="0">
                <a:solidFill>
                  <a:srgbClr val="FFC000"/>
                </a:solidFill>
              </a:rPr>
              <a:t>Service Models</a:t>
            </a:r>
          </a:p>
        </p:txBody>
      </p:sp>
    </p:spTree>
    <p:extLst>
      <p:ext uri="{BB962C8B-B14F-4D97-AF65-F5344CB8AC3E}">
        <p14:creationId xmlns:p14="http://schemas.microsoft.com/office/powerpoint/2010/main" val="4183135149"/>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Accessibility:</a:t>
            </a:r>
            <a:r>
              <a:rPr lang="en-US" b="0" i="0" dirty="0">
                <a:solidFill>
                  <a:srgbClr val="374151"/>
                </a:solidFill>
                <a:effectLst/>
                <a:latin typeface="Söhne"/>
              </a:rPr>
              <a:t> SaaS applications are typically accessed through a web browser, allowing users to use the software from anywhere with an internet connection and compatible device.</a:t>
            </a:r>
          </a:p>
        </p:txBody>
      </p:sp>
    </p:spTree>
    <p:extLst>
      <p:ext uri="{BB962C8B-B14F-4D97-AF65-F5344CB8AC3E}">
        <p14:creationId xmlns:p14="http://schemas.microsoft.com/office/powerpoint/2010/main" val="37651244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Subscription-Based:</a:t>
            </a:r>
            <a:r>
              <a:rPr lang="en-US" b="0" i="0" dirty="0">
                <a:solidFill>
                  <a:srgbClr val="374151"/>
                </a:solidFill>
                <a:effectLst/>
                <a:latin typeface="Söhne"/>
              </a:rPr>
              <a:t> Users pay for SaaS on a subscription or pay-as-you-go basis, often with monthly or annual billing options. This eliminates the need for upfront software licensing fees and allows for predictable costs.</a:t>
            </a:r>
          </a:p>
        </p:txBody>
      </p:sp>
    </p:spTree>
    <p:extLst>
      <p:ext uri="{BB962C8B-B14F-4D97-AF65-F5344CB8AC3E}">
        <p14:creationId xmlns:p14="http://schemas.microsoft.com/office/powerpoint/2010/main" val="1584177373"/>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Managed by the Provider:</a:t>
            </a:r>
            <a:r>
              <a:rPr lang="en-US" b="0" i="0" dirty="0">
                <a:solidFill>
                  <a:srgbClr val="374151"/>
                </a:solidFill>
                <a:effectLst/>
                <a:latin typeface="Söhne"/>
              </a:rPr>
              <a:t> SaaS providers are responsible for hosting, maintaining, and updating the software, including infrastructure management, security, and software upgrades.</a:t>
            </a:r>
          </a:p>
        </p:txBody>
      </p:sp>
    </p:spTree>
    <p:extLst>
      <p:ext uri="{BB962C8B-B14F-4D97-AF65-F5344CB8AC3E}">
        <p14:creationId xmlns:p14="http://schemas.microsoft.com/office/powerpoint/2010/main" val="3494202900"/>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Multi-Tenancy:</a:t>
            </a:r>
            <a:r>
              <a:rPr lang="en-US" b="0" i="0" dirty="0">
                <a:solidFill>
                  <a:srgbClr val="374151"/>
                </a:solidFill>
                <a:effectLst/>
                <a:latin typeface="Söhne"/>
              </a:rPr>
              <a:t> SaaS applications are designed to serve multiple customers (tenants) from a shared infrastructure. Each tenant's data and configurations are isolated and secure.</a:t>
            </a:r>
          </a:p>
        </p:txBody>
      </p:sp>
    </p:spTree>
    <p:extLst>
      <p:ext uri="{BB962C8B-B14F-4D97-AF65-F5344CB8AC3E}">
        <p14:creationId xmlns:p14="http://schemas.microsoft.com/office/powerpoint/2010/main" val="2785419012"/>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Automatic Updates:</a:t>
            </a:r>
            <a:r>
              <a:rPr lang="en-US" b="0" i="0" dirty="0">
                <a:solidFill>
                  <a:srgbClr val="374151"/>
                </a:solidFill>
                <a:effectLst/>
                <a:latin typeface="Söhne"/>
              </a:rPr>
              <a:t> Providers deliver regular updates and enhancements to the software, ensuring that users always have access to the latest features and security patches without manual intervention.</a:t>
            </a:r>
          </a:p>
        </p:txBody>
      </p:sp>
    </p:spTree>
    <p:extLst>
      <p:ext uri="{BB962C8B-B14F-4D97-AF65-F5344CB8AC3E}">
        <p14:creationId xmlns:p14="http://schemas.microsoft.com/office/powerpoint/2010/main" val="2847498911"/>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Autofit/>
          </a:bodyPr>
          <a:lstStyle/>
          <a:p>
            <a:pPr algn="ctr"/>
            <a:r>
              <a:rPr lang="en-US" sz="4000" b="1" dirty="0"/>
              <a:t>Software as a Service (SaaS) </a:t>
            </a:r>
          </a:p>
        </p:txBody>
      </p:sp>
      <p:sp>
        <p:nvSpPr>
          <p:cNvPr id="6" name="Content Placeholder 2">
            <a:extLst>
              <a:ext uri="{FF2B5EF4-FFF2-40B4-BE49-F238E27FC236}">
                <a16:creationId xmlns:a16="http://schemas.microsoft.com/office/drawing/2014/main" id="{16D0E716-0386-0A46-4DB9-42264DB3FF07}"/>
              </a:ext>
            </a:extLst>
          </p:cNvPr>
          <p:cNvSpPr txBox="1">
            <a:spLocks/>
          </p:cNvSpPr>
          <p:nvPr/>
        </p:nvSpPr>
        <p:spPr>
          <a:xfrm>
            <a:off x="304800" y="3417163"/>
            <a:ext cx="8382000" cy="2103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b="1" i="0" dirty="0">
                <a:effectLst/>
                <a:latin typeface="Söhne"/>
              </a:rPr>
              <a:t>Scalability:</a:t>
            </a:r>
            <a:r>
              <a:rPr lang="en-US" b="0" i="0" dirty="0">
                <a:solidFill>
                  <a:srgbClr val="374151"/>
                </a:solidFill>
                <a:effectLst/>
                <a:latin typeface="Söhne"/>
              </a:rPr>
              <a:t> SaaS platforms can easily scale to accommodate the changing needs of users and organizations, making it suitable for businesses of all sizes.</a:t>
            </a:r>
          </a:p>
        </p:txBody>
      </p:sp>
    </p:spTree>
    <p:extLst>
      <p:ext uri="{BB962C8B-B14F-4D97-AF65-F5344CB8AC3E}">
        <p14:creationId xmlns:p14="http://schemas.microsoft.com/office/powerpoint/2010/main" val="3589239747"/>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12543</TotalTime>
  <Words>764</Words>
  <Application>Microsoft Office PowerPoint</Application>
  <PresentationFormat>On-screen Show (4:3)</PresentationFormat>
  <Paragraphs>45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Constantia</vt:lpstr>
      <vt:lpstr>Söhne</vt:lpstr>
      <vt:lpstr>Wingdings 2</vt:lpstr>
      <vt:lpstr>Flow</vt:lpstr>
      <vt:lpstr>TNGS Learning Solutions AWS Solutions Architect Online Course</vt:lpstr>
      <vt:lpstr>Cloud Computing Models</vt:lpstr>
      <vt:lpstr>Cloud Computing Models</vt:lpstr>
      <vt:lpstr>Software as a Service (SaaS) </vt:lpstr>
      <vt:lpstr>Software as a Service (SaaS) </vt:lpstr>
      <vt:lpstr>Software as a Service (SaaS) </vt:lpstr>
      <vt:lpstr>Software as a Service (SaaS) </vt:lpstr>
      <vt:lpstr>Software as a Service (SaaS) </vt:lpstr>
      <vt:lpstr>Software as a Service (SaaS) </vt:lpstr>
      <vt:lpstr>Common references of SaaS</vt:lpstr>
      <vt:lpstr>Common references of SaaS</vt:lpstr>
      <vt:lpstr>Common references of SaaS</vt:lpstr>
      <vt:lpstr>Common references of SaaS</vt:lpstr>
      <vt:lpstr>Common use-cases of SaaS</vt:lpstr>
      <vt:lpstr>Common use-cases of SaaS</vt:lpstr>
      <vt:lpstr>Common use-cases of SaaS</vt:lpstr>
      <vt:lpstr>Common use-cases of SaaS</vt:lpstr>
      <vt:lpstr>Common use-cases of SaaS</vt:lpstr>
      <vt:lpstr>Common use-cases of SaaS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67</cp:revision>
  <dcterms:created xsi:type="dcterms:W3CDTF">2020-04-03T21:09:47Z</dcterms:created>
  <dcterms:modified xsi:type="dcterms:W3CDTF">2023-09-12T17:33:43Z</dcterms:modified>
</cp:coreProperties>
</file>