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AM" id="{C9BC674F-11A4-432F-B7DB-DF2D637AB4D4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51648" cy="571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/>
              <a:t>Simple Notification Service (SNS)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Publish-Subscribe Model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Amazon SNS follows the publish-subscribe messaging model. In this model, messages (known as "topics" in SNS) are sent by publishers to topics, and subscribers (or endpoints) receive messages from topics they have subscribed to.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Multiple Message Formats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supports multiple message formats, including plaintext, JSON, and structured message formats like JSON and XML. This flexibility allows you to send different types of messages to subscribers.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Message Filtering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provides message filtering capabilities, allowing subscribers to receive only the messages that match their specific criteria. You can filter messages based on message attributes or content.</a:t>
            </a:r>
          </a:p>
          <a:p>
            <a:r>
              <a:rPr lang="en-US" b="1" i="0" dirty="0">
                <a:effectLst/>
                <a:latin typeface="Söhne"/>
              </a:rPr>
              <a:t>Multiple Protocols and Endpoints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supports a wide range of protocols and endpoint types, including email, SMS text messages, application endpoints (e.g., Amazon SQS, AWS Lambda, HTTP/HTTPS), and mobile push notifications (e.g., Apple Push Notification Service, Firebase Cloud Messaging, Amazon Device Messaging).</a:t>
            </a:r>
          </a:p>
        </p:txBody>
      </p:sp>
    </p:spTree>
    <p:extLst>
      <p:ext uri="{BB962C8B-B14F-4D97-AF65-F5344CB8AC3E}">
        <p14:creationId xmlns:p14="http://schemas.microsoft.com/office/powerpoint/2010/main" val="152903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Message Fan-Out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can fan out messages to multiple subscribers simultaneously. This makes it suitable for scenarios where multiple consumers need to process the same message independently.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Message Attributes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Messages can include custom attributes that provide additional metadata or information about the message content.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Cross-Region and Cross-Account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You can use SNS to send messages to subscribers in different AWS regions or AWS accounts, making it versatile for various architectural setups.</a:t>
            </a:r>
          </a:p>
        </p:txBody>
      </p:sp>
    </p:spTree>
    <p:extLst>
      <p:ext uri="{BB962C8B-B14F-4D97-AF65-F5344CB8AC3E}">
        <p14:creationId xmlns:p14="http://schemas.microsoft.com/office/powerpoint/2010/main" val="360527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60" y="21336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Delivery Retry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automatically retries message delivery to endpoints if delivery fails initially. You can configure retry policies to control the retry behavior.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Dead Letter Queue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allows you to specify a dead letter queue (DLQ) for failed message deliveries. Messages that cannot be successfully delivered after a specified number of retries can be sent to the DLQ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68989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60" y="21336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Message Encryption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supports message encryption in transit and at rest. You can enable server-side encryption to protect message contents.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AWS Identity and Access Management (IAM) can be used to control who can publish messages to topics, subscribe to topics, or manage SNS resources.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Message Throttling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provides control over message throughput to prevent abuse or overloading of subscribers' endpoints.</a:t>
            </a:r>
          </a:p>
        </p:txBody>
      </p:sp>
    </p:spTree>
    <p:extLst>
      <p:ext uri="{BB962C8B-B14F-4D97-AF65-F5344CB8AC3E}">
        <p14:creationId xmlns:p14="http://schemas.microsoft.com/office/powerpoint/2010/main" val="34807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60" y="21336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CloudWatch 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integrates with Amazon CloudWatch for monitoring and alerting on SNS metrics, such as message delivery rates and failure rates.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Mobile Push Notifications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simplifies sending push notifications to mobile devices, supporting multiple platforms, including iOS, Android, and Amazon devices.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Application 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SNS can be used to integrate with various AWS services and application components, such as sending notifications from AWS Lambda functions or decoupling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34617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Notification Service (SNS)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60" y="2133600"/>
            <a:ext cx="8229600" cy="4724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SNS is commonly used for building real-time notifications, event-driven architectures, and for decoupling components in distributed systems.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 reliable and scalable way to send messages or notifications to a wide range of endpoints, making it a valuable tool for building flexible and responsive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1753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</TotalTime>
  <Words>590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Söhne</vt:lpstr>
      <vt:lpstr>Wingdings 2</vt:lpstr>
      <vt:lpstr>Flow</vt:lpstr>
      <vt:lpstr>TNGS Learning Solutions AWS Solutions Architect Online Course  Simple Notification Service (SNS)</vt:lpstr>
      <vt:lpstr>Simple Notification Service (SNS)</vt:lpstr>
      <vt:lpstr>Simple Notification Service (SNS)</vt:lpstr>
      <vt:lpstr>Simple Notification Service (SNS)</vt:lpstr>
      <vt:lpstr>Simple Notification Service (SNS)</vt:lpstr>
      <vt:lpstr>Simple Notification Service (SNS)</vt:lpstr>
      <vt:lpstr>Simple Notification Service (SNS)</vt:lpstr>
      <vt:lpstr>Simple Notification Service (SNS)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38</cp:revision>
  <dcterms:created xsi:type="dcterms:W3CDTF">2020-04-04T02:27:26Z</dcterms:created>
  <dcterms:modified xsi:type="dcterms:W3CDTF">2023-09-18T23:03:46Z</dcterms:modified>
</cp:coreProperties>
</file>