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619F1C69-DBF8-9F45-1137-A49BE2F0F0A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114"/>
            <a:ext cx="1143000" cy="6906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7851648" cy="5715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</a:rPr>
              <a:t>TNGS Learning Solutions</a:t>
            </a:r>
            <a:br>
              <a:rPr lang="en-US" sz="5400" dirty="0">
                <a:solidFill>
                  <a:srgbClr val="FFC000"/>
                </a:solidFill>
              </a:rPr>
            </a:br>
            <a:r>
              <a:rPr lang="en-US" sz="5400" dirty="0">
                <a:solidFill>
                  <a:srgbClr val="FFC000"/>
                </a:solidFill>
              </a:rPr>
              <a:t>AWS Solutions Architect Online Course </a:t>
            </a:r>
            <a:br>
              <a:rPr lang="en-US" sz="5400" dirty="0">
                <a:solidFill>
                  <a:srgbClr val="FFC000"/>
                </a:solidFill>
              </a:rPr>
            </a:br>
            <a:r>
              <a:rPr lang="en-US" sz="5400" dirty="0"/>
              <a:t>CloudFormation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3" y="838200"/>
            <a:ext cx="8229600" cy="47548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CloudFormation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AWS CloudFormation is a powerful tool for managing and automating your AWS infrastructure, making it easier to maintain consistent, reliable, and scalable environments.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is particularly valuable for DevOps practices and continuous delivery pipelines, enabling teams to provision and manage infrastructure alongside application code.</a:t>
            </a:r>
          </a:p>
        </p:txBody>
      </p:sp>
    </p:spTree>
    <p:extLst>
      <p:ext uri="{BB962C8B-B14F-4D97-AF65-F5344CB8AC3E}">
        <p14:creationId xmlns:p14="http://schemas.microsoft.com/office/powerpoint/2010/main" val="134028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3" y="838200"/>
            <a:ext cx="8229600" cy="47548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CloudFormation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AWS CloudFormation is a service provided by Amazon Web Services (AWS) that allows you to define and provision infrastructure resources in a declarative way, using code.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is a key component of Infrastructure as Code (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IaaC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 and enables you to create, update, and delete AWS resources by writing templates in JSON or YAML format.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3" y="838200"/>
            <a:ext cx="8229600" cy="47548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CloudFormation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Declarative Templates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With CloudFormation, you define your infrastructure using templates that declare the desired state of your AWS resources. You specify the resources you need, their configurations, and their interdependencies.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Resource Creation and Management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CloudFormation takes care of provisioning and managing AWS resources based on your templates. It automatically creates and configures resources, ensuring that they match the desired state defined in your template.</a:t>
            </a:r>
          </a:p>
        </p:txBody>
      </p:sp>
    </p:spTree>
    <p:extLst>
      <p:ext uri="{BB962C8B-B14F-4D97-AF65-F5344CB8AC3E}">
        <p14:creationId xmlns:p14="http://schemas.microsoft.com/office/powerpoint/2010/main" val="347842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3" y="838200"/>
            <a:ext cx="8229600" cy="47548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CloudFormation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Idempotent Operations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CloudFormation templates are idempotent, meaning you can apply them repeatedly without causing conflicts or unintended side effects. If resources already exist, CloudFormation will update them to match the template definition.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Version Control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Infrastructure code written as CloudFormation templates can be stored in version control systems like Git, enabling versioning, collaboration, and change tracking.</a:t>
            </a:r>
          </a:p>
        </p:txBody>
      </p:sp>
    </p:spTree>
    <p:extLst>
      <p:ext uri="{BB962C8B-B14F-4D97-AF65-F5344CB8AC3E}">
        <p14:creationId xmlns:p14="http://schemas.microsoft.com/office/powerpoint/2010/main" val="65131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3" y="838200"/>
            <a:ext cx="8229600" cy="47548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CloudFormation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Resource Relationships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You can define dependencies and relationships between resources in your templates. CloudFormation ensures that resources are created in the correct order and with the correct dependencies.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Parameterization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Templates can be parameterized to allow customization of resource properties. This enables you to reuse templates for different environments or configurations.</a:t>
            </a:r>
          </a:p>
        </p:txBody>
      </p:sp>
    </p:spTree>
    <p:extLst>
      <p:ext uri="{BB962C8B-B14F-4D97-AF65-F5344CB8AC3E}">
        <p14:creationId xmlns:p14="http://schemas.microsoft.com/office/powerpoint/2010/main" val="171326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3" y="838200"/>
            <a:ext cx="8229600" cy="47548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CloudFormation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Cross-Stack References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CloudFormation supports cross-stack references, allowing resources in one stack to reference resources in another stack. This is useful for managing complex applications and services.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Rollbacks and Drift Detection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CloudFormation provides rollback mechanisms to handle resource creation failures and allows you to detect and manage drift (differences between template and actual resource configurations).</a:t>
            </a:r>
          </a:p>
        </p:txBody>
      </p:sp>
    </p:spTree>
    <p:extLst>
      <p:ext uri="{BB962C8B-B14F-4D97-AF65-F5344CB8AC3E}">
        <p14:creationId xmlns:p14="http://schemas.microsoft.com/office/powerpoint/2010/main" val="189536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3" y="838200"/>
            <a:ext cx="8229600" cy="47548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CloudFormation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Change Sets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Before making changes to your infrastructure, you can create and preview change sets to understand the impact of updates. This helps prevent unexpected changes to your resources.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Integration with AWS Services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CloudFormation integrates with other AWS services, enabling the management of a wide range of resources, including EC2 instances, RDS databases, Lambda functions, IAM roles, and more.</a:t>
            </a:r>
          </a:p>
        </p:txBody>
      </p:sp>
    </p:spTree>
    <p:extLst>
      <p:ext uri="{BB962C8B-B14F-4D97-AF65-F5344CB8AC3E}">
        <p14:creationId xmlns:p14="http://schemas.microsoft.com/office/powerpoint/2010/main" val="74014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3" y="838200"/>
            <a:ext cx="8229600" cy="47548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CloudFormation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Stack Policies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You can define stack policies to control updates to your CloudFormation stacks, allowing fine-grained control over resource modification.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Rolling Updates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For resources like Auto Scaling groups and Elastic Load Balancers, CloudFormation supports rolling updates to minimize downtime during updates.</a:t>
            </a:r>
          </a:p>
          <a:p>
            <a:r>
              <a:rPr lang="en-US" b="1" i="0" dirty="0">
                <a:effectLst/>
                <a:latin typeface="Söhne"/>
              </a:rPr>
              <a:t>Monitoring and Automation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You can use AWS CloudWatch and AWS Lambda functions to monitor and automate responses to changes in your CloudFormation stacks.</a:t>
            </a:r>
          </a:p>
        </p:txBody>
      </p:sp>
    </p:spTree>
    <p:extLst>
      <p:ext uri="{BB962C8B-B14F-4D97-AF65-F5344CB8AC3E}">
        <p14:creationId xmlns:p14="http://schemas.microsoft.com/office/powerpoint/2010/main" val="293997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3" y="838200"/>
            <a:ext cx="8229600" cy="47548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CloudFormation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AWS CLI and SDKs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CloudFormation can be managed using the AWS Command Line Interface (CLI) and SDKs, allowing programmatic control over infrastructure provisioning and updates.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Templates in JSON/YAML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CloudFormation templates can be written in JSON or YAML syntax, making them human-readable and easy to work with.</a:t>
            </a:r>
          </a:p>
        </p:txBody>
      </p:sp>
    </p:spTree>
    <p:extLst>
      <p:ext uri="{BB962C8B-B14F-4D97-AF65-F5344CB8AC3E}">
        <p14:creationId xmlns:p14="http://schemas.microsoft.com/office/powerpoint/2010/main" val="2300311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334</TotalTime>
  <Words>588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Constantia</vt:lpstr>
      <vt:lpstr>Söhne</vt:lpstr>
      <vt:lpstr>Wingdings 2</vt:lpstr>
      <vt:lpstr>Flow</vt:lpstr>
      <vt:lpstr>TNGS Learning Solutions AWS Solutions Architect Online Course  CloudFormation</vt:lpstr>
      <vt:lpstr>CloudFormation</vt:lpstr>
      <vt:lpstr>CloudFormation</vt:lpstr>
      <vt:lpstr>CloudFormation</vt:lpstr>
      <vt:lpstr>CloudFormation </vt:lpstr>
      <vt:lpstr>CloudFormation </vt:lpstr>
      <vt:lpstr>CloudFormation </vt:lpstr>
      <vt:lpstr>CloudFormation </vt:lpstr>
      <vt:lpstr>CloudFormation </vt:lpstr>
      <vt:lpstr>CloudFormation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5-Creating A KeyPair</dc:title>
  <dc:creator>godwill</dc:creator>
  <cp:lastModifiedBy>Godwill Ngwanah</cp:lastModifiedBy>
  <cp:revision>41</cp:revision>
  <dcterms:created xsi:type="dcterms:W3CDTF">2020-04-04T02:27:26Z</dcterms:created>
  <dcterms:modified xsi:type="dcterms:W3CDTF">2023-09-18T23:16:08Z</dcterms:modified>
</cp:coreProperties>
</file>