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C104024-21A3-4359-A89B-CEDB2AC7546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4" name="Picture 3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619F1C69-DBF8-9F45-1137-A49BE2F0F0A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114"/>
            <a:ext cx="1143000" cy="69067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0"/>
            <a:ext cx="7851648" cy="5715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C000"/>
                </a:solidFill>
              </a:rPr>
              <a:t>TNGS Learning Solutions</a:t>
            </a:r>
            <a:br>
              <a:rPr lang="en-US" sz="5400" dirty="0">
                <a:solidFill>
                  <a:srgbClr val="FFC000"/>
                </a:solidFill>
              </a:rPr>
            </a:br>
            <a:r>
              <a:rPr lang="en-US" sz="5400" dirty="0">
                <a:solidFill>
                  <a:srgbClr val="FFC000"/>
                </a:solidFill>
              </a:rPr>
              <a:t>AWS Solutions Architect Online Course </a:t>
            </a:r>
            <a:br>
              <a:rPr lang="en-US" sz="5400" dirty="0">
                <a:solidFill>
                  <a:srgbClr val="FFC000"/>
                </a:solidFill>
              </a:rPr>
            </a:br>
            <a:r>
              <a:rPr lang="en-US" sz="5400" dirty="0"/>
              <a:t>AWS S3 Glacier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353" y="838200"/>
            <a:ext cx="8229600" cy="47548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AWS S3 Glacier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50292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AWS S3 Glacier is a cloud-based data archival and cold storage service provided by Amazon Web Services (AWS).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is designed for long-term data retention and archiving, where data is stored at a very low cost, and access times can be longer compared to standard Amazon S3 storage classes.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S3 Glacier offers several benefits for organizations looking to archive data securely and cost-effectively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353" y="838200"/>
            <a:ext cx="8229600" cy="47548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AWS S3 Glacier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5029200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Cost-Effective Storage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S3 Glacier is one of the most cost-effective storage solutions offered by AWS. It provides low storage costs for long-term data retention, making it suitable for data that is rarely accessed but needs to be preserved for compliance, legal, or business reasons.</a:t>
            </a: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Data Durability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Data stored in S3 Glacier is highly durable, with 99.999999999% (11 nines) durability over a given year. This ensures that your archived data remains intact and secure.</a:t>
            </a:r>
          </a:p>
        </p:txBody>
      </p:sp>
    </p:spTree>
    <p:extLst>
      <p:ext uri="{BB962C8B-B14F-4D97-AF65-F5344CB8AC3E}">
        <p14:creationId xmlns:p14="http://schemas.microsoft.com/office/powerpoint/2010/main" val="231240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353" y="838200"/>
            <a:ext cx="8229600" cy="47548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AWS S3 Glacier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Security and Compliance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S3 Glacier offers robust security features, including server-side encryption, access controls, and data integrity checks. It is compliant with various industry standards and regulations, making it suitable for storing sensitive or regulated data.</a:t>
            </a: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Flexible Retrieval Options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While S3 Glacier is designed for long-term storage, it offers flexible retrieval options. You can choose from three retrieval options, including Expedited, Standard, and Bulk, depending on your data access requirements.</a:t>
            </a:r>
          </a:p>
          <a:p>
            <a:pPr marL="800100" lvl="1" indent="-34290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Expedited Retrieval: Data is typically available in 1-5 minutes.</a:t>
            </a:r>
          </a:p>
          <a:p>
            <a:pPr marL="800100" lvl="1" indent="-34290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Standard Retrieval: Data is typically available in 3-5 hours.</a:t>
            </a:r>
          </a:p>
          <a:p>
            <a:pPr marL="800100" lvl="1" indent="-34290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Bulk Retrieval: Data is typically available in 5-12 hours and is the most cost-effective option.</a:t>
            </a:r>
          </a:p>
        </p:txBody>
      </p:sp>
    </p:spTree>
    <p:extLst>
      <p:ext uri="{BB962C8B-B14F-4D97-AF65-F5344CB8AC3E}">
        <p14:creationId xmlns:p14="http://schemas.microsoft.com/office/powerpoint/2010/main" val="367062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353" y="838200"/>
            <a:ext cx="8229600" cy="47548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AWS S3 Glacier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5029200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Data Lifecycle Policies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You can define data lifecycle policies to automatically transition data from standard S3 storage classes (such as S3 Standard or S3 Intelligent-Tiering) to S3 Glacier based on predefined criteria. This helps optimize storage costs over time.</a:t>
            </a: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Integration with Other AWS Services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S3 Glacier integrates seamlessly with other AWS services, allowing you to automate data archival and retrieval processes. For example, you can use Amazon S3 Lifecycle policies, AWS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DataSync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or AWS Storage Gateway to manage data transitions to Glacier.</a:t>
            </a:r>
          </a:p>
        </p:txBody>
      </p:sp>
    </p:spTree>
    <p:extLst>
      <p:ext uri="{BB962C8B-B14F-4D97-AF65-F5344CB8AC3E}">
        <p14:creationId xmlns:p14="http://schemas.microsoft.com/office/powerpoint/2010/main" val="234379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353" y="838200"/>
            <a:ext cx="8229600" cy="47548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AWS S3 Glacier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5029200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Inventory and Monitoring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S3 Glacier provides tools for inventorying and monitoring archived data. You can generate inventory reports and set up event notifications to track changes to your archives.</a:t>
            </a: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Data Locking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S3 Glacier supports data locking, which allows you to enforce retention policies and ensure data immutability for compliance purposes.</a:t>
            </a:r>
          </a:p>
        </p:txBody>
      </p:sp>
    </p:spTree>
    <p:extLst>
      <p:ext uri="{BB962C8B-B14F-4D97-AF65-F5344CB8AC3E}">
        <p14:creationId xmlns:p14="http://schemas.microsoft.com/office/powerpoint/2010/main" val="3718649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353" y="838200"/>
            <a:ext cx="8229600" cy="47548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AWS S3 Glacier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5029200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Restore Capacity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S3 Glacier provides configurable restore capacity, which allows you to control the number of concurrent retrieval requests, helping you manage retrieval costs.</a:t>
            </a: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Vaults and Archives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In S3 Glacier, data is organized into vaults, and each vault can contain multiple archives. Vaults serve as logical containers for organizing and managing your archived data.</a:t>
            </a:r>
          </a:p>
        </p:txBody>
      </p:sp>
    </p:spTree>
    <p:extLst>
      <p:ext uri="{BB962C8B-B14F-4D97-AF65-F5344CB8AC3E}">
        <p14:creationId xmlns:p14="http://schemas.microsoft.com/office/powerpoint/2010/main" val="2455765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353" y="838200"/>
            <a:ext cx="8229600" cy="47548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AWS S3 Glacier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50292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Amazon S3 Glacier is commonly used for archival storage of backup data, historical records, regulatory compliance data, and other information that needs to be retained for extended periods.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Its low-cost, durable, and secure storage options make it a valuable tool for organizations seeking to meet data retention requirements while optimizing storage costs.</a:t>
            </a:r>
          </a:p>
        </p:txBody>
      </p:sp>
    </p:spTree>
    <p:extLst>
      <p:ext uri="{BB962C8B-B14F-4D97-AF65-F5344CB8AC3E}">
        <p14:creationId xmlns:p14="http://schemas.microsoft.com/office/powerpoint/2010/main" val="4244126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362</TotalTime>
  <Words>584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Constantia</vt:lpstr>
      <vt:lpstr>Söhne</vt:lpstr>
      <vt:lpstr>Wingdings 2</vt:lpstr>
      <vt:lpstr>Flow</vt:lpstr>
      <vt:lpstr>TNGS Learning Solutions AWS Solutions Architect Online Course  AWS S3 Glacier</vt:lpstr>
      <vt:lpstr>AWS S3 Glacier</vt:lpstr>
      <vt:lpstr>AWS S3 Glacier</vt:lpstr>
      <vt:lpstr>AWS S3 Glacier</vt:lpstr>
      <vt:lpstr>AWS S3 Glacier</vt:lpstr>
      <vt:lpstr>AWS S3 Glacier</vt:lpstr>
      <vt:lpstr>AWS S3 Glacier</vt:lpstr>
      <vt:lpstr>AWS S3 Glacier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5-Creating A KeyPair</dc:title>
  <dc:creator>godwill</dc:creator>
  <cp:lastModifiedBy>Godwill Ngwanah</cp:lastModifiedBy>
  <cp:revision>42</cp:revision>
  <dcterms:created xsi:type="dcterms:W3CDTF">2020-04-04T02:27:26Z</dcterms:created>
  <dcterms:modified xsi:type="dcterms:W3CDTF">2023-09-18T23:44:10Z</dcterms:modified>
</cp:coreProperties>
</file>