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C104024-21A3-4359-A89B-CEDB2AC7546A}" type="datetimeFigureOut">
              <a:rPr lang="en-US" smtClean="0"/>
              <a:t>9/18/2023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104024-21A3-4359-A89B-CEDB2AC7546A}"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C104024-21A3-4359-A89B-CEDB2AC7546A}"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04024-21A3-4359-A89B-CEDB2AC7546A}"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104024-21A3-4359-A89B-CEDB2AC7546A}"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3ED2FC-2799-4952-B476-D56CEDFF127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C104024-21A3-4359-A89B-CEDB2AC7546A}" type="datetimeFigureOut">
              <a:rPr lang="en-US" smtClean="0"/>
              <a:t>9/18/2023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3ED2FC-2799-4952-B476-D56CEDFF127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4" name="Picture 3" descr="A logo with a black background&#10;&#10;Description automatically generated">
            <a:extLst>
              <a:ext uri="{FF2B5EF4-FFF2-40B4-BE49-F238E27FC236}">
                <a16:creationId xmlns:a16="http://schemas.microsoft.com/office/drawing/2014/main" id="{619F1C69-DBF8-9F45-1137-A49BE2F0F0A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6114"/>
            <a:ext cx="1143000" cy="69067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7851648" cy="5715000"/>
          </a:xfrm>
        </p:spPr>
        <p:txBody>
          <a:bodyPr>
            <a:norm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 </a:t>
            </a:r>
            <a:br>
              <a:rPr lang="en-US" sz="5400" dirty="0">
                <a:solidFill>
                  <a:srgbClr val="FFC000"/>
                </a:solidFill>
              </a:rPr>
            </a:br>
            <a:r>
              <a:rPr lang="en-US" sz="5400" dirty="0"/>
              <a:t>AWS Trusted Advisor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Trusted Advisor</a:t>
            </a:r>
          </a:p>
        </p:txBody>
      </p:sp>
      <p:sp>
        <p:nvSpPr>
          <p:cNvPr id="3" name="Content Placeholder 2"/>
          <p:cNvSpPr>
            <a:spLocks noGrp="1"/>
          </p:cNvSpPr>
          <p:nvPr>
            <p:ph idx="1"/>
          </p:nvPr>
        </p:nvSpPr>
        <p:spPr>
          <a:xfrm>
            <a:off x="457200" y="1828800"/>
            <a:ext cx="8229600" cy="5029200"/>
          </a:xfrm>
        </p:spPr>
        <p:txBody>
          <a:bodyPr>
            <a:normAutofit/>
          </a:bodyPr>
          <a:lstStyle/>
          <a:p>
            <a:r>
              <a:rPr lang="en-US" b="0" i="0" dirty="0">
                <a:solidFill>
                  <a:srgbClr val="374151"/>
                </a:solidFill>
                <a:effectLst/>
                <a:latin typeface="Söhne"/>
              </a:rPr>
              <a:t>AWS Trusted Advisor is a service provided by Amazon Web Services (AWS) that offers insights and recommendations to help customers optimize their AWS infrastructure, improve performance, enhance security, and reduce costs. </a:t>
            </a:r>
          </a:p>
          <a:p>
            <a:r>
              <a:rPr lang="en-US" b="0" i="0" dirty="0">
                <a:solidFill>
                  <a:srgbClr val="374151"/>
                </a:solidFill>
                <a:effectLst/>
                <a:latin typeface="Söhne"/>
              </a:rPr>
              <a:t>Trusted Advisor analyzes your AWS environment and provides guidance based on best practices and AWS's own expertise.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Trusted Advisor</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Cost Optimization</a:t>
            </a:r>
            <a:r>
              <a:rPr lang="en-US" b="0" i="0" dirty="0">
                <a:solidFill>
                  <a:srgbClr val="374151"/>
                </a:solidFill>
                <a:effectLst/>
                <a:latin typeface="Söhne"/>
              </a:rPr>
              <a:t>: Trusted Advisor helps identify cost-saving opportunities within your AWS environment. It offers recommendations to </a:t>
            </a:r>
            <a:r>
              <a:rPr lang="en-US" b="0" i="0" dirty="0" err="1">
                <a:solidFill>
                  <a:srgbClr val="374151"/>
                </a:solidFill>
                <a:effectLst/>
                <a:latin typeface="Söhne"/>
              </a:rPr>
              <a:t>rightsize</a:t>
            </a:r>
            <a:r>
              <a:rPr lang="en-US" b="0" i="0" dirty="0">
                <a:solidFill>
                  <a:srgbClr val="374151"/>
                </a:solidFill>
                <a:effectLst/>
                <a:latin typeface="Söhne"/>
              </a:rPr>
              <a:t> resources, terminate idle instances, and utilize reserved instances effectively, among other cost-related suggestions.</a:t>
            </a:r>
          </a:p>
          <a:p>
            <a:r>
              <a:rPr lang="en-US" b="1" i="0" dirty="0">
                <a:solidFill>
                  <a:srgbClr val="374151"/>
                </a:solidFill>
                <a:effectLst/>
                <a:latin typeface="Söhne"/>
              </a:rPr>
              <a:t>Performance Improvement</a:t>
            </a:r>
            <a:r>
              <a:rPr lang="en-US" b="0" i="0" dirty="0">
                <a:solidFill>
                  <a:srgbClr val="374151"/>
                </a:solidFill>
                <a:effectLst/>
                <a:latin typeface="Söhne"/>
              </a:rPr>
              <a:t>: The service provides recommendations for improving the performance of your AWS resources. This includes suggestions for optimizing Amazon EC2 instances, leveraging Amazon RDS performance insights, and improving network and resource configurations.</a:t>
            </a:r>
          </a:p>
        </p:txBody>
      </p:sp>
    </p:spTree>
    <p:extLst>
      <p:ext uri="{BB962C8B-B14F-4D97-AF65-F5344CB8AC3E}">
        <p14:creationId xmlns:p14="http://schemas.microsoft.com/office/powerpoint/2010/main" val="56514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Trusted Advisor</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Security Best Practices</a:t>
            </a:r>
            <a:r>
              <a:rPr lang="en-US" b="0" i="0" dirty="0">
                <a:solidFill>
                  <a:srgbClr val="374151"/>
                </a:solidFill>
                <a:effectLst/>
                <a:latin typeface="Söhne"/>
              </a:rPr>
              <a:t>: Trusted Advisor assesses your AWS environment for potential security vulnerabilities and compliance with AWS security best practices. It offers guidance on securing your resources, such as configuring security groups, enabling multi-factor authentication (MFA), and more.</a:t>
            </a:r>
          </a:p>
          <a:p>
            <a:r>
              <a:rPr lang="en-US" b="1" i="0" dirty="0">
                <a:solidFill>
                  <a:srgbClr val="374151"/>
                </a:solidFill>
                <a:effectLst/>
                <a:latin typeface="Söhne"/>
              </a:rPr>
              <a:t>Fault Tolerance</a:t>
            </a:r>
            <a:r>
              <a:rPr lang="en-US" b="0" i="0" dirty="0">
                <a:solidFill>
                  <a:srgbClr val="374151"/>
                </a:solidFill>
                <a:effectLst/>
                <a:latin typeface="Söhne"/>
              </a:rPr>
              <a:t>: Trusted Advisor checks your infrastructure's fault tolerance and availability. It provides recommendations for setting up and configuring AWS resources to improve fault tolerance, such as enabling Elastic Load Balancers, implementing Auto Scaling, and configuring Amazon S3 versioning.</a:t>
            </a:r>
          </a:p>
        </p:txBody>
      </p:sp>
    </p:spTree>
    <p:extLst>
      <p:ext uri="{BB962C8B-B14F-4D97-AF65-F5344CB8AC3E}">
        <p14:creationId xmlns:p14="http://schemas.microsoft.com/office/powerpoint/2010/main" val="1896383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Trusted Advisor</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Service Limits</a:t>
            </a:r>
            <a:r>
              <a:rPr lang="en-US" b="0" i="0" dirty="0">
                <a:solidFill>
                  <a:srgbClr val="374151"/>
                </a:solidFill>
                <a:effectLst/>
                <a:latin typeface="Söhne"/>
              </a:rPr>
              <a:t>: Trusted Advisor monitors your AWS resource usage and provides alerts when you approach or exceed service limits. This helps you avoid unexpected resource limitations and plan for resource scaling as needed.</a:t>
            </a:r>
          </a:p>
          <a:p>
            <a:r>
              <a:rPr lang="en-US" b="1" i="0" dirty="0">
                <a:solidFill>
                  <a:srgbClr val="374151"/>
                </a:solidFill>
                <a:effectLst/>
                <a:latin typeface="Söhne"/>
              </a:rPr>
              <a:t>Cost Explorer Integration</a:t>
            </a:r>
            <a:r>
              <a:rPr lang="en-US" b="0" i="0" dirty="0">
                <a:solidFill>
                  <a:srgbClr val="374151"/>
                </a:solidFill>
                <a:effectLst/>
                <a:latin typeface="Söhne"/>
              </a:rPr>
              <a:t>: Trusted Advisor is integrated with AWS Cost Explorer, allowing you to view cost-related recommendations alongside your cost and usage data. This helps you understand the impact of potential cost optimizations.</a:t>
            </a:r>
          </a:p>
        </p:txBody>
      </p:sp>
    </p:spTree>
    <p:extLst>
      <p:ext uri="{BB962C8B-B14F-4D97-AF65-F5344CB8AC3E}">
        <p14:creationId xmlns:p14="http://schemas.microsoft.com/office/powerpoint/2010/main" val="2316456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Trusted Advisor</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Custom Checks</a:t>
            </a:r>
            <a:r>
              <a:rPr lang="en-US" b="0" i="0" dirty="0">
                <a:solidFill>
                  <a:srgbClr val="374151"/>
                </a:solidFill>
                <a:effectLst/>
                <a:latin typeface="Söhne"/>
              </a:rPr>
              <a:t>: In addition to AWS's predefined checks, you can create custom Trusted Advisor checks tailored to your specific requirements and best practices.</a:t>
            </a:r>
          </a:p>
          <a:p>
            <a:r>
              <a:rPr lang="en-US" b="1" i="0" dirty="0">
                <a:solidFill>
                  <a:srgbClr val="374151"/>
                </a:solidFill>
                <a:effectLst/>
                <a:latin typeface="Söhne"/>
              </a:rPr>
              <a:t>Resource Inventory</a:t>
            </a:r>
            <a:r>
              <a:rPr lang="en-US" b="0" i="0" dirty="0">
                <a:solidFill>
                  <a:srgbClr val="374151"/>
                </a:solidFill>
                <a:effectLst/>
                <a:latin typeface="Söhne"/>
              </a:rPr>
              <a:t>: Trusted Advisor provides an inventory of your AWS resources, making it easier to see and manage your infrastructure components.</a:t>
            </a:r>
          </a:p>
        </p:txBody>
      </p:sp>
    </p:spTree>
    <p:extLst>
      <p:ext uri="{BB962C8B-B14F-4D97-AF65-F5344CB8AC3E}">
        <p14:creationId xmlns:p14="http://schemas.microsoft.com/office/powerpoint/2010/main" val="242430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Trusted Advisor</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Programmatic Access</a:t>
            </a:r>
            <a:r>
              <a:rPr lang="en-US" b="0" i="0" dirty="0">
                <a:solidFill>
                  <a:srgbClr val="374151"/>
                </a:solidFill>
                <a:effectLst/>
                <a:latin typeface="Söhne"/>
              </a:rPr>
              <a:t>: You can access Trusted Advisor recommendations programmatically through the AWS Management Console, AWS CLI, or AWS SDKs, allowing you to automate optimization actions.</a:t>
            </a:r>
          </a:p>
          <a:p>
            <a:r>
              <a:rPr lang="en-US" b="1" i="0" dirty="0">
                <a:solidFill>
                  <a:srgbClr val="374151"/>
                </a:solidFill>
                <a:effectLst/>
                <a:latin typeface="Söhne"/>
              </a:rPr>
              <a:t>Cost Savings Estimates</a:t>
            </a:r>
            <a:r>
              <a:rPr lang="en-US" b="0" i="0" dirty="0">
                <a:solidFill>
                  <a:srgbClr val="374151"/>
                </a:solidFill>
                <a:effectLst/>
                <a:latin typeface="Söhne"/>
              </a:rPr>
              <a:t>: Trusted Advisor provides estimates of potential cost savings associated with implementing its recommendations, helping you prioritize actions that provide the most significant impact.</a:t>
            </a:r>
          </a:p>
        </p:txBody>
      </p:sp>
    </p:spTree>
    <p:extLst>
      <p:ext uri="{BB962C8B-B14F-4D97-AF65-F5344CB8AC3E}">
        <p14:creationId xmlns:p14="http://schemas.microsoft.com/office/powerpoint/2010/main" val="233496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Trusted Advisor</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Integration with AWS Organizations</a:t>
            </a:r>
            <a:r>
              <a:rPr lang="en-US" b="0" i="0" dirty="0">
                <a:solidFill>
                  <a:srgbClr val="374151"/>
                </a:solidFill>
                <a:effectLst/>
                <a:latin typeface="Söhne"/>
              </a:rPr>
              <a:t>: Trusted Advisor is integrated with AWS Organizations, enabling consolidated viewing and management of Trusted Advisor recommendations across multiple AWS accounts within an organization.</a:t>
            </a:r>
          </a:p>
          <a:p>
            <a:r>
              <a:rPr lang="en-US" b="1" i="0" dirty="0">
                <a:solidFill>
                  <a:srgbClr val="374151"/>
                </a:solidFill>
                <a:effectLst/>
                <a:latin typeface="Söhne"/>
              </a:rPr>
              <a:t>Notification and Alerting</a:t>
            </a:r>
            <a:r>
              <a:rPr lang="en-US" b="0" i="0" dirty="0">
                <a:solidFill>
                  <a:srgbClr val="374151"/>
                </a:solidFill>
                <a:effectLst/>
                <a:latin typeface="Söhne"/>
              </a:rPr>
              <a:t>: You can set up notifications and alerts for specific Trusted Advisor checks, ensuring that you are informed of any issues or opportunities for optimization.</a:t>
            </a:r>
          </a:p>
        </p:txBody>
      </p:sp>
    </p:spTree>
    <p:extLst>
      <p:ext uri="{BB962C8B-B14F-4D97-AF65-F5344CB8AC3E}">
        <p14:creationId xmlns:p14="http://schemas.microsoft.com/office/powerpoint/2010/main" val="257540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Trusted Advisor</a:t>
            </a:r>
          </a:p>
        </p:txBody>
      </p:sp>
      <p:sp>
        <p:nvSpPr>
          <p:cNvPr id="3" name="Content Placeholder 2"/>
          <p:cNvSpPr>
            <a:spLocks noGrp="1"/>
          </p:cNvSpPr>
          <p:nvPr>
            <p:ph idx="1"/>
          </p:nvPr>
        </p:nvSpPr>
        <p:spPr>
          <a:xfrm>
            <a:off x="457200" y="1828800"/>
            <a:ext cx="8229600" cy="5029200"/>
          </a:xfrm>
        </p:spPr>
        <p:txBody>
          <a:bodyPr>
            <a:normAutofit/>
          </a:bodyPr>
          <a:lstStyle/>
          <a:p>
            <a:r>
              <a:rPr lang="en-US" b="0" i="0" dirty="0">
                <a:solidFill>
                  <a:srgbClr val="374151"/>
                </a:solidFill>
                <a:effectLst/>
                <a:latin typeface="Söhne"/>
              </a:rPr>
              <a:t>AWS Trusted Advisor is available to AWS customers with a Business or Enterprise Support plan. </a:t>
            </a:r>
          </a:p>
          <a:p>
            <a:r>
              <a:rPr lang="en-US" b="0" i="0" dirty="0">
                <a:solidFill>
                  <a:srgbClr val="374151"/>
                </a:solidFill>
                <a:effectLst/>
                <a:latin typeface="Söhne"/>
              </a:rPr>
              <a:t>It is a valuable tool for organizations looking to maximize the value of their AWS resources by following best practices, optimizing costs, enhancing security, and improving overall infrastructure performance.</a:t>
            </a:r>
          </a:p>
        </p:txBody>
      </p:sp>
    </p:spTree>
    <p:extLst>
      <p:ext uri="{BB962C8B-B14F-4D97-AF65-F5344CB8AC3E}">
        <p14:creationId xmlns:p14="http://schemas.microsoft.com/office/powerpoint/2010/main" val="1104396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366</TotalTime>
  <Words>547</Words>
  <Application>Microsoft Office PowerPoint</Application>
  <PresentationFormat>On-screen Show (4:3)</PresentationFormat>
  <Paragraphs>25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Constantia</vt:lpstr>
      <vt:lpstr>Söhne</vt:lpstr>
      <vt:lpstr>Wingdings 2</vt:lpstr>
      <vt:lpstr>Flow</vt:lpstr>
      <vt:lpstr>TNGS Learning Solutions AWS Solutions Architect Online Course  AWS Trusted Advisor</vt:lpstr>
      <vt:lpstr>AWS Trusted Advisor</vt:lpstr>
      <vt:lpstr>AWS Trusted Advisor</vt:lpstr>
      <vt:lpstr>AWS Trusted Advisor</vt:lpstr>
      <vt:lpstr>AWS Trusted Advisor</vt:lpstr>
      <vt:lpstr>AWS Trusted Advisor</vt:lpstr>
      <vt:lpstr>AWS Trusted Advisor</vt:lpstr>
      <vt:lpstr>AWS Trusted Advisor</vt:lpstr>
      <vt:lpstr>AWS Trusted Advisor</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5-Creating A KeyPair</dc:title>
  <dc:creator>godwill</dc:creator>
  <cp:lastModifiedBy>Godwill Ngwanah</cp:lastModifiedBy>
  <cp:revision>43</cp:revision>
  <dcterms:created xsi:type="dcterms:W3CDTF">2020-04-04T02:27:26Z</dcterms:created>
  <dcterms:modified xsi:type="dcterms:W3CDTF">2023-09-18T23:47:31Z</dcterms:modified>
</cp:coreProperties>
</file>