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C104024-21A3-4359-A89B-CEDB2AC7546A}" type="datetimeFigureOut">
              <a:rPr lang="en-US" smtClean="0"/>
              <a:t>9/18/2023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C104024-21A3-4359-A89B-CEDB2AC7546A}" type="datetimeFigureOut">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C104024-21A3-4359-A89B-CEDB2AC7546A}"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04024-21A3-4359-A89B-CEDB2AC7546A}" type="datetimeFigureOut">
              <a:rPr lang="en-US" smtClean="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104024-21A3-4359-A89B-CEDB2AC7546A}"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A3ED2FC-2799-4952-B476-D56CEDFF127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C104024-21A3-4359-A89B-CEDB2AC7546A}" type="datetimeFigureOut">
              <a:rPr lang="en-US" smtClean="0"/>
              <a:t>9/18/2023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3ED2FC-2799-4952-B476-D56CEDFF127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4" name="Picture 3" descr="A logo with a black background&#10;&#10;Description automatically generated">
            <a:extLst>
              <a:ext uri="{FF2B5EF4-FFF2-40B4-BE49-F238E27FC236}">
                <a16:creationId xmlns:a16="http://schemas.microsoft.com/office/drawing/2014/main" id="{619F1C69-DBF8-9F45-1137-A49BE2F0F0A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6114"/>
            <a:ext cx="1143000" cy="69067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8852"/>
            <a:ext cx="7851648" cy="5715000"/>
          </a:xfrm>
        </p:spPr>
        <p:txBody>
          <a:bodyPr>
            <a:norm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 </a:t>
            </a:r>
            <a:br>
              <a:rPr lang="en-US" sz="5400" dirty="0">
                <a:solidFill>
                  <a:srgbClr val="FFC000"/>
                </a:solidFill>
              </a:rPr>
            </a:br>
            <a:r>
              <a:rPr lang="en-US" sz="5400" dirty="0"/>
              <a:t>Dynamo DB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Dynamo DB</a:t>
            </a:r>
          </a:p>
        </p:txBody>
      </p:sp>
      <p:sp>
        <p:nvSpPr>
          <p:cNvPr id="3" name="Content Placeholder 2"/>
          <p:cNvSpPr>
            <a:spLocks noGrp="1"/>
          </p:cNvSpPr>
          <p:nvPr>
            <p:ph idx="1"/>
          </p:nvPr>
        </p:nvSpPr>
        <p:spPr>
          <a:xfrm>
            <a:off x="457200" y="1828800"/>
            <a:ext cx="8229600" cy="5029200"/>
          </a:xfrm>
        </p:spPr>
        <p:txBody>
          <a:bodyPr>
            <a:normAutofit/>
          </a:bodyPr>
          <a:lstStyle/>
          <a:p>
            <a:r>
              <a:rPr lang="en-US" b="0" i="0" dirty="0">
                <a:solidFill>
                  <a:srgbClr val="374151"/>
                </a:solidFill>
                <a:effectLst/>
                <a:latin typeface="Söhne"/>
              </a:rPr>
              <a:t>Amazon DynamoDB is a versatile and scalable database service that is suitable for a wide range of use cases, from simple key-value storage to complex, highly available, and globally distributed applications. </a:t>
            </a:r>
          </a:p>
          <a:p>
            <a:r>
              <a:rPr lang="en-US" b="0" i="0" dirty="0">
                <a:solidFill>
                  <a:srgbClr val="374151"/>
                </a:solidFill>
                <a:effectLst/>
                <a:latin typeface="Söhne"/>
              </a:rPr>
              <a:t>It is a popular choice for developers building serverless applications on AWS.</a:t>
            </a:r>
          </a:p>
        </p:txBody>
      </p:sp>
    </p:spTree>
    <p:extLst>
      <p:ext uri="{BB962C8B-B14F-4D97-AF65-F5344CB8AC3E}">
        <p14:creationId xmlns:p14="http://schemas.microsoft.com/office/powerpoint/2010/main" val="2120768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Dynamo DB</a:t>
            </a:r>
          </a:p>
        </p:txBody>
      </p:sp>
      <p:sp>
        <p:nvSpPr>
          <p:cNvPr id="3" name="Content Placeholder 2"/>
          <p:cNvSpPr>
            <a:spLocks noGrp="1"/>
          </p:cNvSpPr>
          <p:nvPr>
            <p:ph idx="1"/>
          </p:nvPr>
        </p:nvSpPr>
        <p:spPr>
          <a:xfrm>
            <a:off x="457200" y="1828800"/>
            <a:ext cx="8229600" cy="5029200"/>
          </a:xfrm>
        </p:spPr>
        <p:txBody>
          <a:bodyPr>
            <a:normAutofit/>
          </a:bodyPr>
          <a:lstStyle/>
          <a:p>
            <a:r>
              <a:rPr lang="en-US" b="0" i="0" dirty="0">
                <a:solidFill>
                  <a:srgbClr val="374151"/>
                </a:solidFill>
                <a:effectLst/>
                <a:latin typeface="Söhne"/>
              </a:rPr>
              <a:t>Amazon DynamoDB is a managed NoSQL database service provided by Amazon Web Services (AWS). </a:t>
            </a:r>
          </a:p>
          <a:p>
            <a:r>
              <a:rPr lang="en-US" b="0" i="0" dirty="0">
                <a:solidFill>
                  <a:srgbClr val="374151"/>
                </a:solidFill>
                <a:effectLst/>
                <a:latin typeface="Söhne"/>
              </a:rPr>
              <a:t>It is designed to deliver fast and predictable performance for applications that require single-digit millisecond response times, even at scale. </a:t>
            </a:r>
          </a:p>
          <a:p>
            <a:r>
              <a:rPr lang="en-US" b="0" i="0" dirty="0">
                <a:solidFill>
                  <a:srgbClr val="374151"/>
                </a:solidFill>
                <a:effectLst/>
                <a:latin typeface="Söhne"/>
              </a:rPr>
              <a:t>DynamoDB is known for its flexibility, scalability, and seamless integration with other AWS services.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Dynamo DB</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NoSQL Database</a:t>
            </a:r>
            <a:r>
              <a:rPr lang="en-US" b="0" i="0" dirty="0">
                <a:solidFill>
                  <a:srgbClr val="374151"/>
                </a:solidFill>
                <a:effectLst/>
                <a:latin typeface="Söhne"/>
              </a:rPr>
              <a:t>: DynamoDB is a NoSQL database, which means it is designed for handling structured or semi-structured data in a flexible schema-less manner. It is well-suited for a wide range of applications, including web and mobile applications, gaming, IoT (Internet of Things), and more.</a:t>
            </a:r>
          </a:p>
          <a:p>
            <a:r>
              <a:rPr lang="en-US" b="1" i="0" dirty="0">
                <a:solidFill>
                  <a:srgbClr val="374151"/>
                </a:solidFill>
                <a:effectLst/>
                <a:latin typeface="Söhne"/>
              </a:rPr>
              <a:t>Fully Managed Service</a:t>
            </a:r>
            <a:r>
              <a:rPr lang="en-US" b="0" i="0" dirty="0">
                <a:solidFill>
                  <a:srgbClr val="374151"/>
                </a:solidFill>
                <a:effectLst/>
                <a:latin typeface="Söhne"/>
              </a:rPr>
              <a:t>: DynamoDB is a fully managed service, which means AWS takes care of the operational aspects such as server provisioning, setup, configuration, patching, and backups. This allows developers to focus on building applications rather than managing database infrastructure.</a:t>
            </a:r>
          </a:p>
        </p:txBody>
      </p:sp>
    </p:spTree>
    <p:extLst>
      <p:ext uri="{BB962C8B-B14F-4D97-AF65-F5344CB8AC3E}">
        <p14:creationId xmlns:p14="http://schemas.microsoft.com/office/powerpoint/2010/main" val="3227137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Dynamo DB</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Scalability</a:t>
            </a:r>
            <a:r>
              <a:rPr lang="en-US" b="0" i="0" dirty="0">
                <a:solidFill>
                  <a:srgbClr val="374151"/>
                </a:solidFill>
                <a:effectLst/>
                <a:latin typeface="Söhne"/>
              </a:rPr>
              <a:t>: DynamoDB provides both automatic and manual scalability options. You can start with small capacities and scale up as your application grows. It can handle extremely high traffic and large datasets with ease.</a:t>
            </a:r>
          </a:p>
          <a:p>
            <a:r>
              <a:rPr lang="en-US" b="1" i="0" dirty="0">
                <a:solidFill>
                  <a:srgbClr val="374151"/>
                </a:solidFill>
                <a:effectLst/>
                <a:latin typeface="Söhne"/>
              </a:rPr>
              <a:t>High Availability and Durability</a:t>
            </a:r>
            <a:r>
              <a:rPr lang="en-US" b="0" i="0" dirty="0">
                <a:solidFill>
                  <a:srgbClr val="374151"/>
                </a:solidFill>
                <a:effectLst/>
                <a:latin typeface="Söhne"/>
              </a:rPr>
              <a:t>: Data in DynamoDB is automatically replicated across multiple Availability Zones (AZs) within an AWS region to ensure high availability and durability. It offers 99.999% availability.</a:t>
            </a:r>
          </a:p>
        </p:txBody>
      </p:sp>
    </p:spTree>
    <p:extLst>
      <p:ext uri="{BB962C8B-B14F-4D97-AF65-F5344CB8AC3E}">
        <p14:creationId xmlns:p14="http://schemas.microsoft.com/office/powerpoint/2010/main" val="1589943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Dynamo DB</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Single-Digit Millisecond Latency</a:t>
            </a:r>
            <a:r>
              <a:rPr lang="en-US" b="0" i="0" dirty="0">
                <a:solidFill>
                  <a:srgbClr val="374151"/>
                </a:solidFill>
                <a:effectLst/>
                <a:latin typeface="Söhne"/>
              </a:rPr>
              <a:t>: DynamoDB is designed for low-latency performance. It consistently provides single-digit millisecond response times, making it suitable for applications that require real-time data access.</a:t>
            </a:r>
          </a:p>
          <a:p>
            <a:r>
              <a:rPr lang="en-US" b="1" i="0" dirty="0">
                <a:solidFill>
                  <a:srgbClr val="374151"/>
                </a:solidFill>
                <a:effectLst/>
                <a:latin typeface="Söhne"/>
              </a:rPr>
              <a:t>Data Model</a:t>
            </a:r>
            <a:r>
              <a:rPr lang="en-US" b="0" i="0" dirty="0">
                <a:solidFill>
                  <a:srgbClr val="374151"/>
                </a:solidFill>
                <a:effectLst/>
                <a:latin typeface="Söhne"/>
              </a:rPr>
              <a:t>: DynamoDB supports both key-value and document data models. It allows you to store and retrieve data using a primary key (which can be a simple key or a composite key) and secondary indexes for flexible querying.</a:t>
            </a:r>
          </a:p>
        </p:txBody>
      </p:sp>
    </p:spTree>
    <p:extLst>
      <p:ext uri="{BB962C8B-B14F-4D97-AF65-F5344CB8AC3E}">
        <p14:creationId xmlns:p14="http://schemas.microsoft.com/office/powerpoint/2010/main" val="392966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Dynamo DB</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Schema Flexibility</a:t>
            </a:r>
            <a:r>
              <a:rPr lang="en-US" b="0" i="0" dirty="0">
                <a:solidFill>
                  <a:srgbClr val="374151"/>
                </a:solidFill>
                <a:effectLst/>
                <a:latin typeface="Söhne"/>
              </a:rPr>
              <a:t>: DynamoDB's schema is flexible, meaning you can add or remove attributes from items (records) without affecting other items in the table. This allows for agile development and schema evolution.</a:t>
            </a:r>
          </a:p>
          <a:p>
            <a:r>
              <a:rPr lang="en-US" b="1" i="0" dirty="0">
                <a:solidFill>
                  <a:srgbClr val="374151"/>
                </a:solidFill>
                <a:effectLst/>
                <a:latin typeface="Söhne"/>
              </a:rPr>
              <a:t>Consistency Models</a:t>
            </a:r>
            <a:r>
              <a:rPr lang="en-US" b="0" i="0" dirty="0">
                <a:solidFill>
                  <a:srgbClr val="374151"/>
                </a:solidFill>
                <a:effectLst/>
                <a:latin typeface="Söhne"/>
              </a:rPr>
              <a:t>: DynamoDB offers two consistency models: eventually consistent reads and strongly consistent reads. You can choose the consistency model that best suits your application's requirements.</a:t>
            </a:r>
          </a:p>
        </p:txBody>
      </p:sp>
    </p:spTree>
    <p:extLst>
      <p:ext uri="{BB962C8B-B14F-4D97-AF65-F5344CB8AC3E}">
        <p14:creationId xmlns:p14="http://schemas.microsoft.com/office/powerpoint/2010/main" val="127515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Dynamo DB</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Global Tables</a:t>
            </a:r>
            <a:r>
              <a:rPr lang="en-US" b="0" i="0" dirty="0">
                <a:solidFill>
                  <a:srgbClr val="374151"/>
                </a:solidFill>
                <a:effectLst/>
                <a:latin typeface="Söhne"/>
              </a:rPr>
              <a:t>: DynamoDB Global Tables allow you to replicate data across multiple AWS regions, enabling you to build globally distributed and highly available applications.</a:t>
            </a:r>
          </a:p>
          <a:p>
            <a:r>
              <a:rPr lang="en-US" b="1" i="0" dirty="0">
                <a:solidFill>
                  <a:srgbClr val="374151"/>
                </a:solidFill>
                <a:effectLst/>
                <a:latin typeface="Söhne"/>
              </a:rPr>
              <a:t>Streams</a:t>
            </a:r>
            <a:r>
              <a:rPr lang="en-US" b="0" i="0" dirty="0">
                <a:solidFill>
                  <a:srgbClr val="374151"/>
                </a:solidFill>
                <a:effectLst/>
                <a:latin typeface="Söhne"/>
              </a:rPr>
              <a:t>: DynamoDB Streams provide a changelog of all changes made to the data in a table. They can be used for building real-time applications, change tracking, and event-driven architectures.</a:t>
            </a:r>
          </a:p>
        </p:txBody>
      </p:sp>
    </p:spTree>
    <p:extLst>
      <p:ext uri="{BB962C8B-B14F-4D97-AF65-F5344CB8AC3E}">
        <p14:creationId xmlns:p14="http://schemas.microsoft.com/office/powerpoint/2010/main" val="1668054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Dynamo DB</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Integration with AWS Services</a:t>
            </a:r>
            <a:r>
              <a:rPr lang="en-US" b="0" i="0" dirty="0">
                <a:solidFill>
                  <a:srgbClr val="374151"/>
                </a:solidFill>
                <a:effectLst/>
                <a:latin typeface="Söhne"/>
              </a:rPr>
              <a:t>: DynamoDB integrates seamlessly with other AWS services like AWS Lambda, Amazon S3, AWS Identity and Access Management (IAM), AWS CloudTrail, and more.</a:t>
            </a:r>
          </a:p>
          <a:p>
            <a:r>
              <a:rPr lang="en-US" b="1" i="0" dirty="0">
                <a:solidFill>
                  <a:srgbClr val="374151"/>
                </a:solidFill>
                <a:effectLst/>
                <a:latin typeface="Söhne"/>
              </a:rPr>
              <a:t>On-Demand and Provisioned Throughput</a:t>
            </a:r>
            <a:r>
              <a:rPr lang="en-US" b="0" i="0" dirty="0">
                <a:solidFill>
                  <a:srgbClr val="374151"/>
                </a:solidFill>
                <a:effectLst/>
                <a:latin typeface="Söhne"/>
              </a:rPr>
              <a:t>: You can choose between on-demand capacity and provisioned capacity based on your application's workload and cost considerations.</a:t>
            </a:r>
          </a:p>
        </p:txBody>
      </p:sp>
    </p:spTree>
    <p:extLst>
      <p:ext uri="{BB962C8B-B14F-4D97-AF65-F5344CB8AC3E}">
        <p14:creationId xmlns:p14="http://schemas.microsoft.com/office/powerpoint/2010/main" val="345646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Dynamo DB</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Security</a:t>
            </a:r>
            <a:r>
              <a:rPr lang="en-US" b="0" i="0" dirty="0">
                <a:solidFill>
                  <a:srgbClr val="374151"/>
                </a:solidFill>
                <a:effectLst/>
                <a:latin typeface="Söhne"/>
              </a:rPr>
              <a:t>: DynamoDB offers encryption at rest and in transit, fine-grained access control with IAM policies, and integrates with AWS Identity and Access Management (IAM) for authentication and authorization.</a:t>
            </a:r>
          </a:p>
          <a:p>
            <a:r>
              <a:rPr lang="en-US" b="1" i="0" dirty="0">
                <a:solidFill>
                  <a:srgbClr val="374151"/>
                </a:solidFill>
                <a:effectLst/>
                <a:latin typeface="Söhne"/>
              </a:rPr>
              <a:t>Backup and Restore</a:t>
            </a:r>
            <a:r>
              <a:rPr lang="en-US" b="0" i="0" dirty="0">
                <a:solidFill>
                  <a:srgbClr val="374151"/>
                </a:solidFill>
                <a:effectLst/>
                <a:latin typeface="Söhne"/>
              </a:rPr>
              <a:t>: You can create on-demand backups and schedule automated backups of your tables. These backups are retained for the specified duration and can be used for data recovery.</a:t>
            </a:r>
          </a:p>
          <a:p>
            <a:r>
              <a:rPr lang="en-US" b="1" i="0" dirty="0">
                <a:effectLst/>
                <a:latin typeface="Söhne"/>
              </a:rPr>
              <a:t>Point-in-Time Recovery</a:t>
            </a:r>
            <a:r>
              <a:rPr lang="en-US" b="0" i="0" dirty="0">
                <a:solidFill>
                  <a:srgbClr val="374151"/>
                </a:solidFill>
                <a:effectLst/>
                <a:latin typeface="Söhne"/>
              </a:rPr>
              <a:t>: DynamoDB supports point-in-time recovery, allowing you to restore a table to any point in time within a specified retention period.</a:t>
            </a:r>
          </a:p>
        </p:txBody>
      </p:sp>
    </p:spTree>
    <p:extLst>
      <p:ext uri="{BB962C8B-B14F-4D97-AF65-F5344CB8AC3E}">
        <p14:creationId xmlns:p14="http://schemas.microsoft.com/office/powerpoint/2010/main" val="3616861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368</TotalTime>
  <Words>655</Words>
  <Application>Microsoft Office PowerPoint</Application>
  <PresentationFormat>On-screen Show (4:3)</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Constantia</vt:lpstr>
      <vt:lpstr>Söhne</vt:lpstr>
      <vt:lpstr>Wingdings 2</vt:lpstr>
      <vt:lpstr>Flow</vt:lpstr>
      <vt:lpstr>TNGS Learning Solutions AWS Solutions Architect Online Course  Dynamo DB</vt:lpstr>
      <vt:lpstr>Dynamo DB</vt:lpstr>
      <vt:lpstr>Dynamo DB</vt:lpstr>
      <vt:lpstr>Dynamo DB</vt:lpstr>
      <vt:lpstr>Dynamo DB</vt:lpstr>
      <vt:lpstr>Dynamo DB</vt:lpstr>
      <vt:lpstr>Dynamo DB</vt:lpstr>
      <vt:lpstr>Dynamo DB</vt:lpstr>
      <vt:lpstr>Dynamo DB</vt:lpstr>
      <vt:lpstr>Dynamo DB</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5-Creating A KeyPair</dc:title>
  <dc:creator>godwill</dc:creator>
  <cp:lastModifiedBy>Godwill Ngwanah</cp:lastModifiedBy>
  <cp:revision>44</cp:revision>
  <dcterms:created xsi:type="dcterms:W3CDTF">2020-04-04T02:27:26Z</dcterms:created>
  <dcterms:modified xsi:type="dcterms:W3CDTF">2023-09-18T23:50:23Z</dcterms:modified>
</cp:coreProperties>
</file>