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4" r:id="rId4"/>
    <p:sldId id="261" r:id="rId5"/>
    <p:sldId id="262" r:id="rId6"/>
    <p:sldId id="263" r:id="rId7"/>
    <p:sldId id="265" r:id="rId8"/>
    <p:sldId id="266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60ECCF5-78EB-4B7C-B2FF-5473FCBA2D94}">
          <p14:sldIdLst>
            <p14:sldId id="256"/>
            <p14:sldId id="260"/>
            <p14:sldId id="264"/>
            <p14:sldId id="261"/>
            <p14:sldId id="262"/>
            <p14:sldId id="263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35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4024-21A3-4359-A89B-CEDB2AC7546A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D2FC-2799-4952-B476-D56CEDFF127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4024-21A3-4359-A89B-CEDB2AC7546A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D2FC-2799-4952-B476-D56CEDFF12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4024-21A3-4359-A89B-CEDB2AC7546A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D2FC-2799-4952-B476-D56CEDFF12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4024-21A3-4359-A89B-CEDB2AC7546A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D2FC-2799-4952-B476-D56CEDFF12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4024-21A3-4359-A89B-CEDB2AC7546A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D2FC-2799-4952-B476-D56CEDFF127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4024-21A3-4359-A89B-CEDB2AC7546A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D2FC-2799-4952-B476-D56CEDFF12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4024-21A3-4359-A89B-CEDB2AC7546A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D2FC-2799-4952-B476-D56CEDFF12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4024-21A3-4359-A89B-CEDB2AC7546A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D2FC-2799-4952-B476-D56CEDFF12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4024-21A3-4359-A89B-CEDB2AC7546A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D2FC-2799-4952-B476-D56CEDFF12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4024-21A3-4359-A89B-CEDB2AC7546A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D2FC-2799-4952-B476-D56CEDFF12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4024-21A3-4359-A89B-CEDB2AC7546A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A3ED2FC-2799-4952-B476-D56CEDFF127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C104024-21A3-4359-A89B-CEDB2AC7546A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A3ED2FC-2799-4952-B476-D56CEDFF127C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  <p:pic>
        <p:nvPicPr>
          <p:cNvPr id="4" name="Picture 3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619F1C69-DBF8-9F45-1137-A49BE2F0F0A8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114"/>
            <a:ext cx="1143000" cy="69067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-28852"/>
            <a:ext cx="7851648" cy="5715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FFC000"/>
                </a:solidFill>
              </a:rPr>
              <a:t>TNGS Learning Solutions</a:t>
            </a:r>
            <a:br>
              <a:rPr lang="en-US" sz="5400" dirty="0">
                <a:solidFill>
                  <a:srgbClr val="FFC000"/>
                </a:solidFill>
              </a:rPr>
            </a:br>
            <a:r>
              <a:rPr lang="en-US" sz="5400" dirty="0">
                <a:solidFill>
                  <a:srgbClr val="FFC000"/>
                </a:solidFill>
              </a:rPr>
              <a:t>AWS Solutions Architect Online Course </a:t>
            </a:r>
            <a:br>
              <a:rPr lang="en-US" sz="5400" dirty="0">
                <a:solidFill>
                  <a:srgbClr val="FFC000"/>
                </a:solidFill>
              </a:rPr>
            </a:br>
            <a:r>
              <a:rPr lang="en-US" sz="5400" dirty="0"/>
              <a:t>3 Tier Application Architecture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353" y="838200"/>
            <a:ext cx="8229600" cy="475488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/>
              <a:t>3 Tier Application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5029200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 three-tier application architecture, also known as a three-tier model or three-tier architecture, is a software architecture pattern that divides an application into three interconnected layers or tiers. 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Each tier has specific responsibilities and functions, and this separation helps improve scalability, maintainability, and flexibility in software development.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353" y="838200"/>
            <a:ext cx="8229600" cy="475488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/>
              <a:t>3 Tier Application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5029200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 three-tier application architecture, also known as a three-tier model or three-tier architecture, is a software architecture pattern that divides an application into three interconnected layers or tiers. 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Each tier has specific responsibilities and functions, and this separation helps improve scalability, maintainability, and flexibility in software development. </a:t>
            </a:r>
          </a:p>
        </p:txBody>
      </p:sp>
    </p:spTree>
    <p:extLst>
      <p:ext uri="{BB962C8B-B14F-4D97-AF65-F5344CB8AC3E}">
        <p14:creationId xmlns:p14="http://schemas.microsoft.com/office/powerpoint/2010/main" val="1259262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353" y="838200"/>
            <a:ext cx="8229600" cy="475488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/>
              <a:t>Presentation Tier (User Interface)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502920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presentation tier, also known as the user interface (UI) tier, is the topmost layer and is responsible for interacting with users.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It presents information to users in a human-readable format and collects user input.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This tier includes user interfaces such as web browsers, mobile apps, desktop applications, or other client-side components.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It is responsible for rendering the user interface, handling user input validation, and often includes user authentication and session management.</a:t>
            </a:r>
          </a:p>
        </p:txBody>
      </p:sp>
    </p:spTree>
    <p:extLst>
      <p:ext uri="{BB962C8B-B14F-4D97-AF65-F5344CB8AC3E}">
        <p14:creationId xmlns:p14="http://schemas.microsoft.com/office/powerpoint/2010/main" val="582569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353" y="838200"/>
            <a:ext cx="8229600" cy="475488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/>
              <a:t>Application Tier (Logic or Business Logic)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502920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application tier, also known as the logic or business logic tier, is the middle layer.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It contains the core application logic, business rules, and processing capabilities.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This tier handles user requests from the presentation tier, processes data, and orchestrates interactions between various components.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It may include services, APIs, middleware, and application servers.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It is responsible for business logic execution, data manipulation, and communication with the data tier.</a:t>
            </a:r>
          </a:p>
        </p:txBody>
      </p:sp>
    </p:spTree>
    <p:extLst>
      <p:ext uri="{BB962C8B-B14F-4D97-AF65-F5344CB8AC3E}">
        <p14:creationId xmlns:p14="http://schemas.microsoft.com/office/powerpoint/2010/main" val="3859743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353" y="838200"/>
            <a:ext cx="8229600" cy="475488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/>
              <a:t>Data Tier (Data Storage)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5029200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Modularity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Separating the application into three tiers makes it easier to develop, test, and maintain each component independently.</a:t>
            </a:r>
          </a:p>
          <a:p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Scalability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Each tier can be scaled independently based on demand. For example, you can scale the presentation tier to handle more user requests without affecting the application or data tiers.</a:t>
            </a:r>
          </a:p>
          <a:p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Security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Separation of concerns allows for better security practices, as each tier can have its own access control and security measures.</a:t>
            </a:r>
          </a:p>
        </p:txBody>
      </p:sp>
    </p:spTree>
    <p:extLst>
      <p:ext uri="{BB962C8B-B14F-4D97-AF65-F5344CB8AC3E}">
        <p14:creationId xmlns:p14="http://schemas.microsoft.com/office/powerpoint/2010/main" val="2523785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353" y="838200"/>
            <a:ext cx="8229600" cy="475488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/>
              <a:t>Data Tier (Data Storage)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5029200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Reuse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Components in one tier can be reused across multiple applications, promoting code reusability.</a:t>
            </a:r>
          </a:p>
          <a:p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Flexibility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Changes or updates to one tier do not necessarily impact the other tiers, making it easier to adapt to evolving requirements.</a:t>
            </a:r>
          </a:p>
          <a:p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Performance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Load balancing and caching mechanisms can be applied to improve application performance.</a:t>
            </a:r>
          </a:p>
        </p:txBody>
      </p:sp>
    </p:spTree>
    <p:extLst>
      <p:ext uri="{BB962C8B-B14F-4D97-AF65-F5344CB8AC3E}">
        <p14:creationId xmlns:p14="http://schemas.microsoft.com/office/powerpoint/2010/main" val="3005440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353" y="838200"/>
            <a:ext cx="8229600" cy="475488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/>
              <a:t>Data Tier (Data Storage)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5029200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Maintenance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Maintenance and updates can be performed on one tier without affecting the others, minimizing downtime and risks.</a:t>
            </a:r>
          </a:p>
          <a:p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Interoperability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Different technologies and programming languages can be used in each tier as long as they can communicate through defined interfaces (e.g., RESTful APIs).</a:t>
            </a:r>
          </a:p>
        </p:txBody>
      </p:sp>
    </p:spTree>
    <p:extLst>
      <p:ext uri="{BB962C8B-B14F-4D97-AF65-F5344CB8AC3E}">
        <p14:creationId xmlns:p14="http://schemas.microsoft.com/office/powerpoint/2010/main" val="3715188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353" y="838200"/>
            <a:ext cx="8229600" cy="475488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/>
              <a:t>Data Tier (Data Storage)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5029200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Three-tier architecture is a well-established pattern used in various types of applications, including web applications, enterprise software, and mobile apps. 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It provides a structured and organized way to design and build complex systems while offering the flexibility to adapt to changing requirements and scaling needs.</a:t>
            </a:r>
          </a:p>
        </p:txBody>
      </p:sp>
    </p:spTree>
    <p:extLst>
      <p:ext uri="{BB962C8B-B14F-4D97-AF65-F5344CB8AC3E}">
        <p14:creationId xmlns:p14="http://schemas.microsoft.com/office/powerpoint/2010/main" val="13725551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395</TotalTime>
  <Words>575</Words>
  <Application>Microsoft Office PowerPoint</Application>
  <PresentationFormat>On-screen Show (4:3)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Constantia</vt:lpstr>
      <vt:lpstr>Söhne</vt:lpstr>
      <vt:lpstr>Wingdings 2</vt:lpstr>
      <vt:lpstr>Flow</vt:lpstr>
      <vt:lpstr>TNGS Learning Solutions AWS Solutions Architect Online Course  3 Tier Application Architecture</vt:lpstr>
      <vt:lpstr>3 Tier Application Architecture</vt:lpstr>
      <vt:lpstr>3 Tier Application Architecture</vt:lpstr>
      <vt:lpstr>Presentation Tier (User Interface)</vt:lpstr>
      <vt:lpstr>Application Tier (Logic or Business Logic)</vt:lpstr>
      <vt:lpstr>Data Tier (Data Storage)</vt:lpstr>
      <vt:lpstr>Data Tier (Data Storage)</vt:lpstr>
      <vt:lpstr>Data Tier (Data Storage)</vt:lpstr>
      <vt:lpstr>Data Tier (Data Storage)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5-Creating A KeyPair</dc:title>
  <dc:creator>godwill</dc:creator>
  <cp:lastModifiedBy>Godwill Ngwanah</cp:lastModifiedBy>
  <cp:revision>48</cp:revision>
  <dcterms:created xsi:type="dcterms:W3CDTF">2020-04-04T02:27:26Z</dcterms:created>
  <dcterms:modified xsi:type="dcterms:W3CDTF">2023-09-19T00:17:14Z</dcterms:modified>
</cp:coreProperties>
</file>