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8" r:id="rId4"/>
    <p:sldId id="260" r:id="rId5"/>
    <p:sldId id="264" r:id="rId6"/>
    <p:sldId id="265" r:id="rId7"/>
    <p:sldId id="26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9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E7CA220-ADBD-77AE-E97D-0B8990BF3D5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14"/>
            <a:ext cx="1143000" cy="6906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7851648" cy="464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dirty="0">
                <a:solidFill>
                  <a:srgbClr val="FFC000"/>
                </a:solidFill>
              </a:rPr>
              <a:t>TNGS Learning Solutions</a:t>
            </a:r>
            <a:br>
              <a:rPr lang="en-US" sz="6700" dirty="0">
                <a:solidFill>
                  <a:srgbClr val="FFC000"/>
                </a:solidFill>
              </a:rPr>
            </a:br>
            <a:r>
              <a:rPr lang="en-US" sz="6700" dirty="0">
                <a:solidFill>
                  <a:srgbClr val="FFC000"/>
                </a:solidFill>
              </a:rPr>
              <a:t>AWS Solutions Architect Online Course</a:t>
            </a:r>
            <a:br>
              <a:rPr lang="en-US" sz="8800" dirty="0"/>
            </a:br>
            <a:r>
              <a:rPr lang="en-US" sz="7300" dirty="0"/>
              <a:t>UNDERSTANDING VIRTUALIZATION</a:t>
            </a:r>
            <a:endParaRPr lang="en-US" sz="8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199"/>
            <a:ext cx="8229600" cy="828869"/>
          </a:xfrm>
        </p:spPr>
        <p:txBody>
          <a:bodyPr/>
          <a:lstStyle/>
          <a:p>
            <a:pPr algn="ctr"/>
            <a:r>
              <a:rPr lang="en-US" b="1" dirty="0"/>
              <a:t>Benefits of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225552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Cost Savings: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By consolidating multiple virtual instances onto fewer physical servers, organizations can reduce hardware acquisition and maintenance costs, as well as energy consumption.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31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199"/>
            <a:ext cx="8229600" cy="828869"/>
          </a:xfrm>
        </p:spPr>
        <p:txBody>
          <a:bodyPr/>
          <a:lstStyle/>
          <a:p>
            <a:pPr algn="ctr"/>
            <a:r>
              <a:rPr lang="en-US" b="1" dirty="0"/>
              <a:t>Benefits of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225552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Disaster Recovery: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Virtualization simplifies disaster recovery planning and implementation. Virtual machines can be easily replicated, backed up, and restored in the event of a hardware failure or disaster.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7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199"/>
            <a:ext cx="8229600" cy="828869"/>
          </a:xfrm>
        </p:spPr>
        <p:txBody>
          <a:bodyPr/>
          <a:lstStyle/>
          <a:p>
            <a:pPr algn="ctr"/>
            <a:r>
              <a:rPr lang="en-US" b="1" dirty="0"/>
              <a:t>Benefits of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225552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Resource Management: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Virtualization allows for granular resource allocation and management. Resources can be allocated dynamically based on demand, ensuring efficient use of computing power.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0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199"/>
            <a:ext cx="8229600" cy="828869"/>
          </a:xfrm>
        </p:spPr>
        <p:txBody>
          <a:bodyPr/>
          <a:lstStyle/>
          <a:p>
            <a:pPr algn="ctr"/>
            <a:r>
              <a:rPr lang="en-US" b="1" dirty="0"/>
              <a:t>Benefits of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225552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Development and Testing: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Virtualization is valuable for software development and testing, as developers can create and test applications in isolated virtual environments without affecting production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3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199"/>
            <a:ext cx="8229600" cy="828869"/>
          </a:xfrm>
        </p:spPr>
        <p:txBody>
          <a:bodyPr/>
          <a:lstStyle/>
          <a:p>
            <a:pPr algn="ctr"/>
            <a:r>
              <a:rPr lang="en-US" b="1" dirty="0"/>
              <a:t>Benefits of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225552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Legacy System Integration: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Virtualization enables the hosting of legacy applications on modern hardware, extending the lifespan of legacy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0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Vendors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971224"/>
            <a:ext cx="38227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4831" y="2713738"/>
            <a:ext cx="2624137" cy="138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485178"/>
            <a:ext cx="2438400" cy="222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199"/>
            <a:ext cx="8229600" cy="828869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62" y="2615371"/>
            <a:ext cx="8229600" cy="301752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Virtualization is an essential and  foundational technology for cloud computing, enabling cloud providers to create and manage virtualized infrastructure for their customers.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These platforms facilitate the creation, management, and migration of virtual machines in data centers and cloud environments.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Hypervisor?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649" y="2819400"/>
            <a:ext cx="8229600" cy="2331720"/>
          </a:xfrm>
        </p:spPr>
        <p:txBody>
          <a:bodyPr/>
          <a:lstStyle/>
          <a:p>
            <a:r>
              <a:rPr lang="en-US" dirty="0"/>
              <a:t>Hypervisor is a software layer that sits between Hardware and OS  which will interact with hardware and resources and provide  an interface to share the available resources to virtual containers.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03164"/>
            <a:ext cx="8229600" cy="145075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Problem:</a:t>
            </a:r>
            <a:br>
              <a:rPr lang="en-US" sz="2800" dirty="0"/>
            </a:br>
            <a:r>
              <a:rPr lang="en-US" sz="2800" dirty="0"/>
              <a:t>	Installing multiple software on same machine can result to complications.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800" y="3657600"/>
            <a:ext cx="6756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4B4CE1-EC7E-4AB2-A07B-FEFAB0222C1E}"/>
              </a:ext>
            </a:extLst>
          </p:cNvPr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/>
              <a:t>VIRTUALIZATION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754379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143000"/>
            <a:ext cx="6248400" cy="54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1"/>
            <a:ext cx="74675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6" y="1143000"/>
            <a:ext cx="8229600" cy="4754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Virtualization Vs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459" y="2514600"/>
            <a:ext cx="8229600" cy="3017520"/>
          </a:xfrm>
        </p:spPr>
        <p:txBody>
          <a:bodyPr/>
          <a:lstStyle/>
          <a:p>
            <a:r>
              <a:rPr lang="en-US" dirty="0"/>
              <a:t>Virtualization is a technology where Cloud Computing is a service. </a:t>
            </a:r>
          </a:p>
          <a:p>
            <a:pPr>
              <a:lnSpc>
                <a:spcPct val="200000"/>
              </a:lnSpc>
            </a:pPr>
            <a:r>
              <a:rPr lang="en-US" dirty="0"/>
              <a:t>Without virtualization, there is no Cloud Computing. </a:t>
            </a:r>
          </a:p>
          <a:p>
            <a:pPr>
              <a:lnSpc>
                <a:spcPct val="200000"/>
              </a:lnSpc>
            </a:pPr>
            <a:r>
              <a:rPr lang="en-US" dirty="0"/>
              <a:t>Cloud Computing is built on top of Virtualization.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199"/>
            <a:ext cx="8229600" cy="828869"/>
          </a:xfrm>
        </p:spPr>
        <p:txBody>
          <a:bodyPr/>
          <a:lstStyle/>
          <a:p>
            <a:pPr algn="ctr"/>
            <a:r>
              <a:rPr lang="en-US" b="1" dirty="0"/>
              <a:t>Benefits of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225552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Resource Utilization: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Virtualization optimizes the utilization of physical hardware resources, such as CPU, memory, and storage, by running multiple virtual instances on a single server. This reduces hardware underutilization and saves costs.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199"/>
            <a:ext cx="8229600" cy="828869"/>
          </a:xfrm>
        </p:spPr>
        <p:txBody>
          <a:bodyPr/>
          <a:lstStyle/>
          <a:p>
            <a:pPr algn="ctr"/>
            <a:r>
              <a:rPr lang="en-US" b="1" dirty="0"/>
              <a:t>Benefits of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225552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Isolation: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Virtualization provides strong isolation between virtual instances. A failure or issue in one virtual machine does not affect others, enhancing system stability and 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1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199"/>
            <a:ext cx="8229600" cy="828869"/>
          </a:xfrm>
        </p:spPr>
        <p:txBody>
          <a:bodyPr/>
          <a:lstStyle/>
          <a:p>
            <a:pPr algn="ctr"/>
            <a:r>
              <a:rPr lang="en-US" b="1" dirty="0"/>
              <a:t>Benefits of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225552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Flexibility and Scalability: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Virtualized environments are highly flexible and scalable. Virtual machines can be provisioned or de-provisioned quickly to adapt to changing workloads.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22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3456</TotalTime>
  <Words>400</Words>
  <Application>Microsoft Office PowerPoint</Application>
  <PresentationFormat>On-screen Show (4:3)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Constantia</vt:lpstr>
      <vt:lpstr>Söhne</vt:lpstr>
      <vt:lpstr>Wingdings 2</vt:lpstr>
      <vt:lpstr>Flow</vt:lpstr>
      <vt:lpstr>TNGS Learning Solutions AWS Solutions Architect Online Course UNDERSTANDING VIRTUALIZATION</vt:lpstr>
      <vt:lpstr>What IS Hypervisor?</vt:lpstr>
      <vt:lpstr>Problem:  Installing multiple software on same machine can result to complications.</vt:lpstr>
      <vt:lpstr>PowerPoint Presentation</vt:lpstr>
      <vt:lpstr>PowerPoint Presentation</vt:lpstr>
      <vt:lpstr>Virtualization Vs Cloud Computing</vt:lpstr>
      <vt:lpstr>Benefits of Virtualization</vt:lpstr>
      <vt:lpstr>Benefits of Virtualization</vt:lpstr>
      <vt:lpstr>Benefits of Virtualization</vt:lpstr>
      <vt:lpstr>Benefits of Virtualization</vt:lpstr>
      <vt:lpstr>Benefits of Virtualization</vt:lpstr>
      <vt:lpstr>Benefits of Virtualization</vt:lpstr>
      <vt:lpstr>Benefits of Virtualization</vt:lpstr>
      <vt:lpstr>Benefits of Virtualization</vt:lpstr>
      <vt:lpstr>Vendors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</dc:title>
  <dc:creator>godwill</dc:creator>
  <cp:lastModifiedBy>Godwill Ngwanah</cp:lastModifiedBy>
  <cp:revision>19</cp:revision>
  <dcterms:created xsi:type="dcterms:W3CDTF">2020-04-03T23:55:39Z</dcterms:created>
  <dcterms:modified xsi:type="dcterms:W3CDTF">2023-09-13T02:53:20Z</dcterms:modified>
</cp:coreProperties>
</file>