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71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35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74FE-DCD2-4968-AFE0-C8FFE5A629E6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63CD-FD0B-4739-AA50-BA64F23E3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74FE-DCD2-4968-AFE0-C8FFE5A629E6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63CD-FD0B-4739-AA50-BA64F23E3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74FE-DCD2-4968-AFE0-C8FFE5A629E6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63CD-FD0B-4739-AA50-BA64F23E3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74FE-DCD2-4968-AFE0-C8FFE5A629E6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63CD-FD0B-4739-AA50-BA64F23E3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74FE-DCD2-4968-AFE0-C8FFE5A629E6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63CD-FD0B-4739-AA50-BA64F23E3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74FE-DCD2-4968-AFE0-C8FFE5A629E6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63CD-FD0B-4739-AA50-BA64F23E3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74FE-DCD2-4968-AFE0-C8FFE5A629E6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63CD-FD0B-4739-AA50-BA64F23E3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74FE-DCD2-4968-AFE0-C8FFE5A629E6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63CD-FD0B-4739-AA50-BA64F23E3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74FE-DCD2-4968-AFE0-C8FFE5A629E6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63CD-FD0B-4739-AA50-BA64F23E3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74FE-DCD2-4968-AFE0-C8FFE5A629E6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63CD-FD0B-4739-AA50-BA64F23E3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74FE-DCD2-4968-AFE0-C8FFE5A629E6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3B163CD-FD0B-4739-AA50-BA64F23E38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AA274FE-DCD2-4968-AFE0-C8FFE5A629E6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3B163CD-FD0B-4739-AA50-BA64F23E3851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  <p:pic>
        <p:nvPicPr>
          <p:cNvPr id="4" name="Picture 3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8E7CA220-ADBD-77AE-E97D-0B8990BF3D57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114"/>
            <a:ext cx="1143000" cy="69067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447800"/>
            <a:ext cx="7851648" cy="3886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700" dirty="0">
                <a:solidFill>
                  <a:srgbClr val="FFC000"/>
                </a:solidFill>
              </a:rPr>
              <a:t>TNGS Learning Solutions</a:t>
            </a:r>
            <a:br>
              <a:rPr lang="en-US" sz="6700" dirty="0">
                <a:solidFill>
                  <a:srgbClr val="FFC000"/>
                </a:solidFill>
              </a:rPr>
            </a:br>
            <a:r>
              <a:rPr lang="en-US" sz="6700" dirty="0">
                <a:solidFill>
                  <a:srgbClr val="FFC000"/>
                </a:solidFill>
              </a:rPr>
              <a:t>AWS Solutions Architect Online Course</a:t>
            </a:r>
            <a:br>
              <a:rPr lang="en-US" sz="8800" dirty="0"/>
            </a:br>
            <a:r>
              <a:rPr lang="en-US" sz="8800" dirty="0"/>
              <a:t>VIRTUALIZATION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704088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en-US" b="1" dirty="0"/>
              <a:t>What is Virtualization?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286000"/>
            <a:ext cx="8229600" cy="4038600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Virtualization is a technology that enables the creation of multiple virtual instances or environments on a single physical computer or server. 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It allows one physical machine, called the host, to run multiple virtual machines (VMs) or virtualized operating systems, each of which behaves as if it were running on a dedicated physical machine.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704088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en-US" b="1" dirty="0"/>
              <a:t>What is Virtualization?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819400"/>
            <a:ext cx="8229600" cy="2590800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Virtualization provides several key benefits, including efficient resource utilization, isolation, and flexibility in managing and scaling computing environments. Here are the primary types and benefits of virtualization: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3886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3442</TotalTime>
  <Words>113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Constantia</vt:lpstr>
      <vt:lpstr>Söhne</vt:lpstr>
      <vt:lpstr>Wingdings 2</vt:lpstr>
      <vt:lpstr>Flow</vt:lpstr>
      <vt:lpstr>TNGS Learning Solutions AWS Solutions Architect Online Course VIRTUALIZATION</vt:lpstr>
      <vt:lpstr> What is Virtualization?</vt:lpstr>
      <vt:lpstr> What is Virtualization?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VIRTUALIZATION</dc:title>
  <dc:creator>godwill</dc:creator>
  <cp:lastModifiedBy>Godwill Ngwanah</cp:lastModifiedBy>
  <cp:revision>19</cp:revision>
  <dcterms:created xsi:type="dcterms:W3CDTF">2020-04-03T23:55:39Z</dcterms:created>
  <dcterms:modified xsi:type="dcterms:W3CDTF">2023-09-13T02:37:32Z</dcterms:modified>
</cp:coreProperties>
</file>