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dwill Ngwanah" initials="GN" lastIdx="1" clrIdx="0">
    <p:extLst>
      <p:ext uri="{19B8F6BF-5375-455C-9EA6-DF929625EA0E}">
        <p15:presenceInfo xmlns:p15="http://schemas.microsoft.com/office/powerpoint/2012/main" userId="b32a8e85d7c9eb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5EC4F-A4FF-4EC3-91D6-11BA9A50712C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41553-07B9-4F0F-8377-0B3F31966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41553-07B9-4F0F-8377-0B3F319669F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F9FE86-6232-4B82-85E4-3ABB51E5B8DE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6F4DEB12-FA45-EC2C-EE10-8B334E3B13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58" y="-7144"/>
            <a:ext cx="1150258" cy="695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ortal.aws.amazon.com/billing/signup#/start/emai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remiumsupport/plan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851648" cy="4038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</a:rPr>
              <a:t>TNGS Learning Solutions</a:t>
            </a:r>
            <a:br>
              <a:rPr lang="en-US" sz="6000" dirty="0">
                <a:solidFill>
                  <a:srgbClr val="FFC000"/>
                </a:solidFill>
              </a:rPr>
            </a:br>
            <a:r>
              <a:rPr lang="en-US" sz="6000" dirty="0">
                <a:solidFill>
                  <a:srgbClr val="FFC000"/>
                </a:solidFill>
              </a:rPr>
              <a:t>AWS Solutions Architect Online Course </a:t>
            </a:r>
            <a:br>
              <a:rPr lang="en-US" sz="6000" dirty="0">
                <a:solidFill>
                  <a:srgbClr val="FFC000"/>
                </a:solidFill>
              </a:rPr>
            </a:br>
            <a:br>
              <a:rPr lang="en-US" sz="6000" dirty="0">
                <a:solidFill>
                  <a:srgbClr val="FFC000"/>
                </a:solidFill>
              </a:rPr>
            </a:br>
            <a:r>
              <a:rPr lang="en-US" sz="5400" dirty="0"/>
              <a:t>AWS Account </a:t>
            </a:r>
            <a:r>
              <a:rPr lang="en-US" sz="5400" dirty="0" err="1"/>
              <a:t>SignUp</a:t>
            </a:r>
            <a:endParaRPr lang="en-US" sz="6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59436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signed in you will get in to AWS console look like above.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696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AWS signup step by step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/>
          </a:bodyPr>
          <a:lstStyle/>
          <a:p>
            <a:r>
              <a:rPr lang="en-US" sz="2000" dirty="0"/>
              <a:t>Click on the URL below to open AWS signup page</a:t>
            </a:r>
          </a:p>
          <a:p>
            <a:r>
              <a:rPr lang="en-US" sz="20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https://portal.aws.amazon.com/billing/signup#/start/email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Enter the following;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Root user email address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AWS account name</a:t>
            </a:r>
          </a:p>
          <a:p>
            <a:pPr marL="27432" indent="0">
              <a:lnSpc>
                <a:spcPct val="120000"/>
              </a:lnSpc>
              <a:buNone/>
            </a:pPr>
            <a:r>
              <a:rPr lang="en-US" sz="2400" b="1" dirty="0"/>
              <a:t>Click on Verify email Address</a:t>
            </a:r>
          </a:p>
          <a:p>
            <a:pPr marL="370332" indent="-342900">
              <a:lnSpc>
                <a:spcPct val="120000"/>
              </a:lnSpc>
            </a:pPr>
            <a:r>
              <a:rPr lang="en-US" sz="2400" dirty="0"/>
              <a:t>Check your email and </a:t>
            </a:r>
          </a:p>
          <a:p>
            <a:pPr marL="27432" indent="0">
              <a:lnSpc>
                <a:spcPct val="120000"/>
              </a:lnSpc>
              <a:buNone/>
            </a:pPr>
            <a:r>
              <a:rPr lang="en-US" sz="2400" dirty="0"/>
              <a:t>Provide Verification Code</a:t>
            </a:r>
          </a:p>
          <a:p>
            <a:pPr marL="27432" indent="0">
              <a:lnSpc>
                <a:spcPct val="120000"/>
              </a:lnSpc>
              <a:buNone/>
            </a:pPr>
            <a:r>
              <a:rPr lang="en-US" sz="2400" b="1" dirty="0"/>
              <a:t>Click on Verify 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D3561-0587-6E85-9AE7-AD36E2138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38400"/>
            <a:ext cx="3429000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96970A-ADF3-4008-8797-B0649C1D7035}"/>
              </a:ext>
            </a:extLst>
          </p:cNvPr>
          <p:cNvSpPr txBox="1"/>
          <p:nvPr/>
        </p:nvSpPr>
        <p:spPr>
          <a:xfrm>
            <a:off x="457200" y="1219200"/>
            <a:ext cx="4586514" cy="4428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Enter;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Root user password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Confirm root user password</a:t>
            </a: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/>
              <a:t>Click on Continue. </a:t>
            </a:r>
            <a:endParaRPr lang="en-US" sz="1600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017A8-2296-E8C7-1EF9-D923689D8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183" y="1236216"/>
            <a:ext cx="336232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96970A-ADF3-4008-8797-B0649C1D7035}"/>
              </a:ext>
            </a:extLst>
          </p:cNvPr>
          <p:cNvSpPr txBox="1"/>
          <p:nvPr/>
        </p:nvSpPr>
        <p:spPr>
          <a:xfrm>
            <a:off x="457200" y="1219200"/>
            <a:ext cx="5257800" cy="4834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Select;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Personal –for your own project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Enter the following;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Full name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Phone number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Country or region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City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State, Province, or Region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Postal Code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Select;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read and agree to the terms of the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Click on Continue. </a:t>
            </a:r>
            <a:endParaRPr lang="en-US" sz="1600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CE7BC-A691-CB65-9420-8EDAA952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914400"/>
            <a:ext cx="2438400" cy="587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8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43313-B59F-4225-BE3D-67ECDB26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143000"/>
            <a:ext cx="2971800" cy="53374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80DC37-E9EE-42B7-9676-E0314FB900FD}"/>
              </a:ext>
            </a:extLst>
          </p:cNvPr>
          <p:cNvSpPr/>
          <p:nvPr/>
        </p:nvSpPr>
        <p:spPr>
          <a:xfrm>
            <a:off x="457200" y="3166236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provide your credit/debit card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Specify billing address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500" y="914400"/>
            <a:ext cx="596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43000" y="56388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Next, provide you phone information for phone verification, note that you will get IVR call on the specified number make a note of that. Then click on call Me Now when you are ready.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762000"/>
            <a:ext cx="716280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990600" y="38100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completed successfully, you will get a confirmation like this. 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343400"/>
            <a:ext cx="71628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8925" y="914401"/>
            <a:ext cx="60261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838200" y="4267200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Next, select the support plan as Basic Plan which is free. </a:t>
            </a:r>
          </a:p>
          <a:p>
            <a:endParaRPr lang="en-US" dirty="0"/>
          </a:p>
          <a:p>
            <a:r>
              <a:rPr lang="en-US" dirty="0"/>
              <a:t>You can find the more information on the below link regarding the support plans and its features </a:t>
            </a:r>
          </a:p>
          <a:p>
            <a:r>
              <a:rPr lang="en-US" dirty="0">
                <a:hlinkClick r:id="rId3"/>
              </a:rPr>
              <a:t>https://aws.amazon.com/premiumsupport/plans/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508" y="2362200"/>
            <a:ext cx="47596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your email id which you have used to sign up to AWS, then click on Next.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provide your password and click on sign in to sing into AWS console.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CE0BC-F067-434D-8DFE-DD7AB2CA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295400"/>
            <a:ext cx="3305175" cy="4419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340</TotalTime>
  <Words>284</Words>
  <Application>Microsoft Office PowerPoint</Application>
  <PresentationFormat>On-screen Show (4:3)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Constantia</vt:lpstr>
      <vt:lpstr>Wingdings 2</vt:lpstr>
      <vt:lpstr>Flow</vt:lpstr>
      <vt:lpstr>TNGS Learning Solutions AWS Solutions Architect Online Course   AWS Account SignUp</vt:lpstr>
      <vt:lpstr>AWS signup step by step process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Signup</dc:title>
  <dc:creator>godwill</dc:creator>
  <cp:lastModifiedBy>Godwill Ngwanah</cp:lastModifiedBy>
  <cp:revision>32</cp:revision>
  <dcterms:created xsi:type="dcterms:W3CDTF">2020-04-04T01:23:48Z</dcterms:created>
  <dcterms:modified xsi:type="dcterms:W3CDTF">2023-09-14T03:03:35Z</dcterms:modified>
</cp:coreProperties>
</file>