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9F1C69-DBF8-9F45-1137-A49BE2F0F0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-east-1.console.aws.amazon.com/console/home?region=us-east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851648" cy="480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5400" dirty="0">
                <a:solidFill>
                  <a:srgbClr val="FFC000"/>
                </a:solidFill>
              </a:rPr>
            </a:b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4000" dirty="0"/>
              <a:t>Creating a </a:t>
            </a:r>
            <a:r>
              <a:rPr lang="en-US" sz="5300" dirty="0" err="1"/>
              <a:t>KeyPair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29" y="685800"/>
            <a:ext cx="8229600" cy="44769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CREATING A KEY PAIR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Open below URL to login to AWS EC2 console. </a:t>
            </a:r>
          </a:p>
          <a:p>
            <a:pPr>
              <a:buNone/>
            </a:pPr>
            <a:r>
              <a:rPr lang="en-US" sz="1600" dirty="0">
                <a:hlinkClick r:id="rId2"/>
              </a:rPr>
              <a:t>https://us-east-1.console.aws.amazon.com/console/home?region=us-east-1</a:t>
            </a:r>
            <a:endParaRPr lang="en-US" sz="1600" dirty="0"/>
          </a:p>
          <a:p>
            <a:pPr>
              <a:buNone/>
            </a:pPr>
            <a:r>
              <a:rPr lang="en-US" sz="1800" dirty="0"/>
              <a:t>In the search bar of console page, type ec2, click on ec2 under services.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201" y="4767396"/>
            <a:ext cx="579382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416052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Next, select your region from top right-side drop-down menu as shown below.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17797-07F7-49A8-BDB4-157A5A56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27952"/>
            <a:ext cx="5865464" cy="1450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9060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Then Click on Key Pairs under NETWORK &amp; SECURITY menu on the left pane below.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6472"/>
            <a:ext cx="5791200" cy="228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267200"/>
            <a:ext cx="624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Then Click Create Key Pair on the right upper corner.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7773" y="4953000"/>
            <a:ext cx="5886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400342"/>
            <a:ext cx="342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Specify a name for your Key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.</a:t>
            </a:r>
            <a:r>
              <a:rPr lang="en-US" sz="1600" dirty="0" err="1"/>
              <a:t>pem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on Create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886200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created key will be saved to your Download folder.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verify your keypair exist locally.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first and last time you are going to save this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1015" y="6242447"/>
            <a:ext cx="7183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Place your Key Pair in a secure location on your computer..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7546D-88D6-44D0-AECB-A182B75C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838200"/>
            <a:ext cx="3953829" cy="29401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166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Flow</vt:lpstr>
      <vt:lpstr>TNGS Learning Solutions AWS Solutions Architect Online Course   Creating a KeyPair</vt:lpstr>
      <vt:lpstr>CREATING A KEY PAIR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12</cp:revision>
  <dcterms:created xsi:type="dcterms:W3CDTF">2020-04-04T02:27:26Z</dcterms:created>
  <dcterms:modified xsi:type="dcterms:W3CDTF">2023-09-14T04:34:07Z</dcterms:modified>
</cp:coreProperties>
</file>