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AWS Identity and Access Management (IAM)</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847305"/>
            <a:ext cx="8229600" cy="3733800"/>
          </a:xfrm>
        </p:spPr>
        <p:txBody>
          <a:bodyPr>
            <a:normAutofit/>
          </a:bodyPr>
          <a:lstStyle/>
          <a:p>
            <a:pPr algn="l"/>
            <a:r>
              <a:rPr lang="en-US" b="0" i="0" dirty="0">
                <a:solidFill>
                  <a:srgbClr val="374151"/>
                </a:solidFill>
                <a:effectLst/>
                <a:latin typeface="Söhne"/>
              </a:rPr>
              <a:t>AWS Identity and Access Management (IAM) is a service provided by Amazon Web Services (AWS) that allows you to manage access to AWS resources securely. IAM enables you to control who can access your AWS resources and what actions they can perform.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847305"/>
            <a:ext cx="8229600" cy="3733800"/>
          </a:xfrm>
        </p:spPr>
        <p:txBody>
          <a:bodyPr>
            <a:normAutofit fontScale="92500"/>
          </a:bodyPr>
          <a:lstStyle/>
          <a:p>
            <a:r>
              <a:rPr lang="en-US" b="1" i="0" dirty="0">
                <a:solidFill>
                  <a:srgbClr val="374151"/>
                </a:solidFill>
                <a:effectLst/>
                <a:latin typeface="Söhne"/>
              </a:rPr>
              <a:t>Users</a:t>
            </a:r>
            <a:r>
              <a:rPr lang="en-US" b="0" i="0" dirty="0">
                <a:solidFill>
                  <a:srgbClr val="374151"/>
                </a:solidFill>
                <a:effectLst/>
                <a:latin typeface="Söhne"/>
              </a:rPr>
              <a:t>: IAM allows you to create and manage IAM users. These are individual AWS accounts that are associated with people or applications that need access to AWS resources. Each user has a unique set of security credentials.</a:t>
            </a:r>
          </a:p>
          <a:p>
            <a:r>
              <a:rPr lang="en-US" b="1" i="0" dirty="0">
                <a:solidFill>
                  <a:srgbClr val="374151"/>
                </a:solidFill>
                <a:effectLst/>
                <a:latin typeface="Söhne"/>
              </a:rPr>
              <a:t>Groups</a:t>
            </a:r>
            <a:r>
              <a:rPr lang="en-US" b="0" i="0" dirty="0">
                <a:solidFill>
                  <a:srgbClr val="374151"/>
                </a:solidFill>
                <a:effectLst/>
                <a:latin typeface="Söhne"/>
              </a:rPr>
              <a:t>: You can organize IAM users into groups, which simplifies access management. Instead of applying policies to individual users, you can apply them to groups, making it easier to grant or deny permissions to multiple users at once.</a:t>
            </a:r>
          </a:p>
        </p:txBody>
      </p:sp>
    </p:spTree>
    <p:extLst>
      <p:ext uri="{BB962C8B-B14F-4D97-AF65-F5344CB8AC3E}">
        <p14:creationId xmlns:p14="http://schemas.microsoft.com/office/powerpoint/2010/main" val="60582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362200"/>
            <a:ext cx="8229600" cy="4218905"/>
          </a:xfrm>
        </p:spPr>
        <p:txBody>
          <a:bodyPr>
            <a:normAutofit lnSpcReduction="10000"/>
          </a:bodyPr>
          <a:lstStyle/>
          <a:p>
            <a:r>
              <a:rPr lang="en-US" b="1" i="0" dirty="0">
                <a:solidFill>
                  <a:srgbClr val="374151"/>
                </a:solidFill>
                <a:effectLst/>
                <a:latin typeface="Söhne"/>
              </a:rPr>
              <a:t>Roles</a:t>
            </a:r>
            <a:r>
              <a:rPr lang="en-US" b="0" i="0" dirty="0">
                <a:solidFill>
                  <a:srgbClr val="374151"/>
                </a:solidFill>
                <a:effectLst/>
                <a:latin typeface="Söhne"/>
              </a:rPr>
              <a:t>: IAM roles are a way to grant permissions to AWS resources. Unlike users and groups, roles are not associated with specific identities. Instead, roles are assumed by AWS services, applications, or EC2 instances, allowing them to access resources securely.</a:t>
            </a:r>
          </a:p>
          <a:p>
            <a:r>
              <a:rPr lang="en-US" b="1" i="0" dirty="0">
                <a:solidFill>
                  <a:srgbClr val="374151"/>
                </a:solidFill>
                <a:effectLst/>
                <a:latin typeface="Söhne"/>
              </a:rPr>
              <a:t>Policies</a:t>
            </a:r>
            <a:r>
              <a:rPr lang="en-US" b="0" i="0" dirty="0">
                <a:solidFill>
                  <a:srgbClr val="374151"/>
                </a:solidFill>
                <a:effectLst/>
                <a:latin typeface="Söhne"/>
              </a:rPr>
              <a:t>: IAM policies are JSON documents that define permissions. You can attach policies to users, groups, or roles to specify what actions they can perform on which resources. AWS provides predefined policies, and you can create custom policies to meet your specific requirements.</a:t>
            </a:r>
          </a:p>
        </p:txBody>
      </p:sp>
    </p:spTree>
    <p:extLst>
      <p:ext uri="{BB962C8B-B14F-4D97-AF65-F5344CB8AC3E}">
        <p14:creationId xmlns:p14="http://schemas.microsoft.com/office/powerpoint/2010/main" val="122979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362200"/>
            <a:ext cx="8229600" cy="4218905"/>
          </a:xfrm>
        </p:spPr>
        <p:txBody>
          <a:bodyPr>
            <a:normAutofit/>
          </a:bodyPr>
          <a:lstStyle/>
          <a:p>
            <a:r>
              <a:rPr lang="en-US" b="1" i="0" dirty="0">
                <a:solidFill>
                  <a:srgbClr val="374151"/>
                </a:solidFill>
                <a:effectLst/>
                <a:latin typeface="Söhne"/>
              </a:rPr>
              <a:t>Access Control Lists (ACLs)</a:t>
            </a:r>
            <a:r>
              <a:rPr lang="en-US" b="0" i="0" dirty="0">
                <a:solidFill>
                  <a:srgbClr val="374151"/>
                </a:solidFill>
                <a:effectLst/>
                <a:latin typeface="Söhne"/>
              </a:rPr>
              <a:t>: IAM allows you to define and manage ACLs that specify which actions are allowed or denied on your resources. ACLs are associated with S3 buckets and objects.</a:t>
            </a:r>
          </a:p>
          <a:p>
            <a:r>
              <a:rPr lang="en-US" b="1" i="0" dirty="0">
                <a:solidFill>
                  <a:srgbClr val="374151"/>
                </a:solidFill>
                <a:effectLst/>
                <a:latin typeface="Söhne"/>
              </a:rPr>
              <a:t>Multi-Factor Authentication (MFA)</a:t>
            </a:r>
            <a:r>
              <a:rPr lang="en-US" b="0" i="0" dirty="0">
                <a:solidFill>
                  <a:srgbClr val="374151"/>
                </a:solidFill>
                <a:effectLst/>
                <a:latin typeface="Söhne"/>
              </a:rPr>
              <a:t>: IAM supports MFA, which adds an extra layer of security to IAM users' sign-in process. Users need to provide a time-based one-time password (TOTP) in addition to their regular credentials.</a:t>
            </a:r>
          </a:p>
        </p:txBody>
      </p:sp>
    </p:spTree>
    <p:extLst>
      <p:ext uri="{BB962C8B-B14F-4D97-AF65-F5344CB8AC3E}">
        <p14:creationId xmlns:p14="http://schemas.microsoft.com/office/powerpoint/2010/main" val="378264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362200"/>
            <a:ext cx="8229600" cy="4218905"/>
          </a:xfrm>
        </p:spPr>
        <p:txBody>
          <a:bodyPr>
            <a:normAutofit/>
          </a:bodyPr>
          <a:lstStyle/>
          <a:p>
            <a:r>
              <a:rPr lang="en-US" b="1" i="0" dirty="0">
                <a:solidFill>
                  <a:srgbClr val="374151"/>
                </a:solidFill>
                <a:effectLst/>
                <a:latin typeface="Söhne"/>
              </a:rPr>
              <a:t>Identity Federation</a:t>
            </a:r>
            <a:r>
              <a:rPr lang="en-US" b="0" i="0" dirty="0">
                <a:solidFill>
                  <a:srgbClr val="374151"/>
                </a:solidFill>
                <a:effectLst/>
                <a:latin typeface="Söhne"/>
              </a:rPr>
              <a:t>: IAM supports identity federation, allowing you to grant temporary access to your AWS resources to users from external identity providers, such as Active Directory or SAML-based providers.</a:t>
            </a:r>
          </a:p>
          <a:p>
            <a:r>
              <a:rPr lang="en-US" b="1" i="0" dirty="0">
                <a:solidFill>
                  <a:srgbClr val="374151"/>
                </a:solidFill>
                <a:effectLst/>
                <a:latin typeface="Söhne"/>
              </a:rPr>
              <a:t>Access Keys</a:t>
            </a:r>
            <a:r>
              <a:rPr lang="en-US" b="0" i="0" dirty="0">
                <a:solidFill>
                  <a:srgbClr val="374151"/>
                </a:solidFill>
                <a:effectLst/>
                <a:latin typeface="Söhne"/>
              </a:rPr>
              <a:t>: IAM users can have access keys, which consist of an access key ID and a secret access key. These keys are used for programmatic access to AWS resources via the AWS Command Line Interface (CLI), SDKs, or scripts.</a:t>
            </a:r>
          </a:p>
        </p:txBody>
      </p:sp>
    </p:spTree>
    <p:extLst>
      <p:ext uri="{BB962C8B-B14F-4D97-AF65-F5344CB8AC3E}">
        <p14:creationId xmlns:p14="http://schemas.microsoft.com/office/powerpoint/2010/main" val="389220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286000"/>
            <a:ext cx="8229600" cy="4295105"/>
          </a:xfrm>
        </p:spPr>
        <p:txBody>
          <a:bodyPr>
            <a:normAutofit/>
          </a:bodyPr>
          <a:lstStyle/>
          <a:p>
            <a:r>
              <a:rPr lang="en-US" b="1" i="0" dirty="0">
                <a:solidFill>
                  <a:srgbClr val="374151"/>
                </a:solidFill>
                <a:effectLst/>
                <a:latin typeface="Söhne"/>
              </a:rPr>
              <a:t>Resource-Level Permissions</a:t>
            </a:r>
            <a:r>
              <a:rPr lang="en-US" b="0" i="0" dirty="0">
                <a:solidFill>
                  <a:srgbClr val="374151"/>
                </a:solidFill>
                <a:effectLst/>
                <a:latin typeface="Söhne"/>
              </a:rPr>
              <a:t>: IAM allows you to define fine-grained permissions at the resource level. For example, you can specify which S3 buckets and objects a user can access.</a:t>
            </a:r>
          </a:p>
          <a:p>
            <a:r>
              <a:rPr lang="en-US" b="1" i="0" dirty="0">
                <a:solidFill>
                  <a:srgbClr val="374151"/>
                </a:solidFill>
                <a:effectLst/>
                <a:latin typeface="Söhne"/>
              </a:rPr>
              <a:t>AWS Organizations</a:t>
            </a:r>
            <a:r>
              <a:rPr lang="en-US" b="0" i="0" dirty="0">
                <a:solidFill>
                  <a:srgbClr val="374151"/>
                </a:solidFill>
                <a:effectLst/>
                <a:latin typeface="Söhne"/>
              </a:rPr>
              <a:t>: IAM can be used in conjunction with AWS Organizations to manage access to multiple AWS accounts within an organization. You can set up cross-account access and permissions within an organization.</a:t>
            </a:r>
          </a:p>
        </p:txBody>
      </p:sp>
    </p:spTree>
    <p:extLst>
      <p:ext uri="{BB962C8B-B14F-4D97-AF65-F5344CB8AC3E}">
        <p14:creationId xmlns:p14="http://schemas.microsoft.com/office/powerpoint/2010/main" val="42773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57200" y="2286000"/>
            <a:ext cx="8229600" cy="4295105"/>
          </a:xfrm>
        </p:spPr>
        <p:txBody>
          <a:bodyPr>
            <a:normAutofit/>
          </a:bodyPr>
          <a:lstStyle/>
          <a:p>
            <a:r>
              <a:rPr lang="en-US" b="1" i="0" dirty="0">
                <a:solidFill>
                  <a:srgbClr val="374151"/>
                </a:solidFill>
                <a:effectLst/>
                <a:latin typeface="Söhne"/>
              </a:rPr>
              <a:t>Logging and Monitoring</a:t>
            </a:r>
            <a:r>
              <a:rPr lang="en-US" b="0" i="0" dirty="0">
                <a:solidFill>
                  <a:srgbClr val="374151"/>
                </a:solidFill>
                <a:effectLst/>
                <a:latin typeface="Söhne"/>
              </a:rPr>
              <a:t>: You can enable AWS CloudTrail to log all IAM actions for auditing purposes. AWS also provides IAM Access Analyzer to help you identify unintended resource access.</a:t>
            </a:r>
          </a:p>
          <a:p>
            <a:r>
              <a:rPr lang="en-US" b="1" i="0" dirty="0">
                <a:solidFill>
                  <a:srgbClr val="374151"/>
                </a:solidFill>
                <a:effectLst/>
                <a:latin typeface="Söhne"/>
              </a:rPr>
              <a:t>Password Policies</a:t>
            </a:r>
            <a:r>
              <a:rPr lang="en-US" b="0" i="0" dirty="0">
                <a:solidFill>
                  <a:srgbClr val="374151"/>
                </a:solidFill>
                <a:effectLst/>
                <a:latin typeface="Söhne"/>
              </a:rPr>
              <a:t>: You can define password policies to enforce password complexity and rotation rules for IAM users.</a:t>
            </a:r>
          </a:p>
        </p:txBody>
      </p:sp>
    </p:spTree>
    <p:extLst>
      <p:ext uri="{BB962C8B-B14F-4D97-AF65-F5344CB8AC3E}">
        <p14:creationId xmlns:p14="http://schemas.microsoft.com/office/powerpoint/2010/main" val="87181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Identity and Access Management (IAM)</a:t>
            </a:r>
          </a:p>
        </p:txBody>
      </p:sp>
      <p:sp>
        <p:nvSpPr>
          <p:cNvPr id="3" name="Content Placeholder 2"/>
          <p:cNvSpPr>
            <a:spLocks noGrp="1"/>
          </p:cNvSpPr>
          <p:nvPr>
            <p:ph idx="1"/>
          </p:nvPr>
        </p:nvSpPr>
        <p:spPr>
          <a:xfrm>
            <a:off x="464598" y="2985649"/>
            <a:ext cx="8229600" cy="2819400"/>
          </a:xfrm>
        </p:spPr>
        <p:txBody>
          <a:bodyPr>
            <a:normAutofit/>
          </a:bodyPr>
          <a:lstStyle/>
          <a:p>
            <a:r>
              <a:rPr lang="en-US" b="0" i="0" dirty="0">
                <a:solidFill>
                  <a:srgbClr val="374151"/>
                </a:solidFill>
                <a:effectLst/>
                <a:latin typeface="Söhne"/>
              </a:rPr>
              <a:t>AWS IAM is a critical component of AWS security, helping you enforce the principle of least privilege, manage access effectively, and maintain a secure environment for your AWS resources. </a:t>
            </a:r>
          </a:p>
          <a:p>
            <a:r>
              <a:rPr lang="en-US" b="0" i="0" dirty="0">
                <a:solidFill>
                  <a:srgbClr val="374151"/>
                </a:solidFill>
                <a:effectLst/>
                <a:latin typeface="Söhne"/>
              </a:rPr>
              <a:t>Properly configuring IAM is essential for securing your AWS infrastructure and data.</a:t>
            </a:r>
          </a:p>
        </p:txBody>
      </p:sp>
    </p:spTree>
    <p:extLst>
      <p:ext uri="{BB962C8B-B14F-4D97-AF65-F5344CB8AC3E}">
        <p14:creationId xmlns:p14="http://schemas.microsoft.com/office/powerpoint/2010/main" val="937292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225</TotalTime>
  <Words>634</Words>
  <Application>Microsoft Office PowerPoint</Application>
  <PresentationFormat>On-screen Show (4:3)</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Söhne</vt:lpstr>
      <vt:lpstr>Wingdings 2</vt:lpstr>
      <vt:lpstr>Flow</vt:lpstr>
      <vt:lpstr>TNGS Learning Solutions AWS Solutions Architect Online Course   AWS Identity and Access Management (IAM)</vt:lpstr>
      <vt:lpstr>AWS Identity and Access Management (IAM)</vt:lpstr>
      <vt:lpstr>AWS Identity and Access Management (IAM)</vt:lpstr>
      <vt:lpstr>AWS Identity and Access Management (IAM)</vt:lpstr>
      <vt:lpstr>AWS Identity and Access Management (IAM)</vt:lpstr>
      <vt:lpstr>AWS Identity and Access Management (IAM)</vt:lpstr>
      <vt:lpstr>AWS Identity and Access Management (IAM)</vt:lpstr>
      <vt:lpstr>AWS Identity and Access Management (IAM)</vt:lpstr>
      <vt:lpstr>AWS Identity and Access Management (IAM)</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22</cp:revision>
  <dcterms:created xsi:type="dcterms:W3CDTF">2020-04-04T02:27:26Z</dcterms:created>
  <dcterms:modified xsi:type="dcterms:W3CDTF">2023-09-15T02:54:34Z</dcterms:modified>
</cp:coreProperties>
</file>