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250687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1952" y="0"/>
          <a:ext cx="7002048" cy="6877050"/>
          <a:chOff x="2141952" y="0"/>
          <a:chExt cx="7002048" cy="687705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l="172" t="10220" b="15614"/>
          <a:stretch/>
        </p:blipFill>
        <p:spPr>
          <a:xfrm>
            <a:off x="2141952" y="838201"/>
            <a:ext cx="4860096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1952" y="0"/>
          <a:ext cx="7002048" cy="6877050"/>
          <a:chOff x="2141952" y="0"/>
          <a:chExt cx="7002048" cy="687705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t="14899" b="18625"/>
          <a:stretch/>
        </p:blipFill>
        <p:spPr>
          <a:xfrm>
            <a:off x="2141952" y="838200"/>
            <a:ext cx="4860096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1952" y="0"/>
          <a:ext cx="7002048" cy="6877050"/>
          <a:chOff x="2141952" y="0"/>
          <a:chExt cx="7002048" cy="687705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52" y="304800"/>
            <a:ext cx="4860096" cy="65722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A02116-BB23-9376-9E23-46C0910CC5F1}"/>
              </a:ext>
            </a:extLst>
          </p:cNvPr>
          <p:cNvSpPr/>
          <p:nvPr/>
        </p:nvSpPr>
        <p:spPr>
          <a:xfrm>
            <a:off x="2286000" y="457200"/>
            <a:ext cx="4495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ED763B-A593-A8A2-1D98-03CDB9A080DF}"/>
              </a:ext>
            </a:extLst>
          </p:cNvPr>
          <p:cNvSpPr/>
          <p:nvPr/>
        </p:nvSpPr>
        <p:spPr>
          <a:xfrm>
            <a:off x="2362200" y="5486400"/>
            <a:ext cx="441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1952" y="0"/>
          <a:ext cx="7002048" cy="6877050"/>
          <a:chOff x="2141952" y="0"/>
          <a:chExt cx="7002048" cy="687705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52" y="0"/>
            <a:ext cx="4860096" cy="68770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06519D-1882-F1DB-A216-D387830C99D4}"/>
              </a:ext>
            </a:extLst>
          </p:cNvPr>
          <p:cNvSpPr/>
          <p:nvPr/>
        </p:nvSpPr>
        <p:spPr>
          <a:xfrm>
            <a:off x="2362200" y="2819400"/>
            <a:ext cx="441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6AC9CA-F21B-6C15-F6D2-054D892AFEA8}"/>
              </a:ext>
            </a:extLst>
          </p:cNvPr>
          <p:cNvSpPr/>
          <p:nvPr/>
        </p:nvSpPr>
        <p:spPr>
          <a:xfrm>
            <a:off x="2362200" y="228600"/>
            <a:ext cx="3505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Theme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Calibri</vt:lpstr>
      <vt:lpstr>Theme2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Godwill Ngwanah</cp:lastModifiedBy>
  <cp:revision>1</cp:revision>
  <dcterms:created xsi:type="dcterms:W3CDTF">2023-01-12T02:30:05Z</dcterms:created>
  <dcterms:modified xsi:type="dcterms:W3CDTF">2023-01-12T02:40:29Z</dcterms:modified>
  <cp:category/>
</cp:coreProperties>
</file>