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DE54A0D-4C5D-60EC-B543-510F7C4BB9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6233" cy="5355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905000"/>
            <a:ext cx="6477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CUSTOM VPC</a:t>
            </a:r>
            <a:r>
              <a:rPr lang="en-US" sz="4800" spc="-65" dirty="0"/>
              <a:t> </a:t>
            </a:r>
            <a:r>
              <a:rPr sz="4800" spc="-5" dirty="0"/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3457067"/>
            <a:ext cx="5179695" cy="4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Once you logged in to </a:t>
            </a:r>
            <a:r>
              <a:rPr sz="1400" spc="-10" dirty="0">
                <a:latin typeface="Times New Roman"/>
                <a:cs typeface="Times New Roman"/>
              </a:rPr>
              <a:t>AWS </a:t>
            </a:r>
            <a:r>
              <a:rPr sz="1400" spc="-5" dirty="0">
                <a:latin typeface="Times New Roman"/>
                <a:cs typeface="Times New Roman"/>
              </a:rPr>
              <a:t>management console go to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VPC.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Choose Your VPCs from </a:t>
            </a:r>
            <a:r>
              <a:rPr sz="1400" dirty="0">
                <a:latin typeface="Times New Roman"/>
                <a:cs typeface="Times New Roman"/>
              </a:rPr>
              <a:t>left </a:t>
            </a:r>
            <a:r>
              <a:rPr sz="1400" spc="-5" dirty="0">
                <a:latin typeface="Times New Roman"/>
                <a:cs typeface="Times New Roman"/>
              </a:rPr>
              <a:t>navigation </a:t>
            </a:r>
            <a:r>
              <a:rPr sz="1400" dirty="0">
                <a:latin typeface="Times New Roman"/>
                <a:cs typeface="Times New Roman"/>
              </a:rPr>
              <a:t>pane </a:t>
            </a:r>
            <a:r>
              <a:rPr sz="1400" spc="-5" dirty="0">
                <a:latin typeface="Times New Roman"/>
                <a:cs typeface="Times New Roman"/>
              </a:rPr>
              <a:t>then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VPC.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799580"/>
            <a:ext cx="572706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On Create VPC dialog box, </a:t>
            </a:r>
            <a:r>
              <a:rPr sz="1400" spc="-1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tag, </a:t>
            </a:r>
            <a:r>
              <a:rPr sz="1400" spc="-5" dirty="0">
                <a:latin typeface="Times New Roman"/>
                <a:cs typeface="Times New Roman"/>
              </a:rPr>
              <a:t>specify CIDR </a:t>
            </a:r>
            <a:r>
              <a:rPr sz="1400" dirty="0">
                <a:latin typeface="Times New Roman"/>
                <a:cs typeface="Times New Roman"/>
              </a:rPr>
              <a:t>block, </a:t>
            </a:r>
            <a:r>
              <a:rPr sz="1400" spc="-5" dirty="0">
                <a:latin typeface="Times New Roman"/>
                <a:cs typeface="Times New Roman"/>
              </a:rPr>
              <a:t>choose Tenancy  then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Yes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05736"/>
            <a:ext cx="5981700" cy="1909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581015"/>
            <a:ext cx="5981700" cy="2953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30807"/>
            <a:ext cx="4947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Choose Subnets from </a:t>
            </a:r>
            <a:r>
              <a:rPr sz="1400" dirty="0">
                <a:latin typeface="Times New Roman"/>
                <a:cs typeface="Times New Roman"/>
              </a:rPr>
              <a:t>left </a:t>
            </a:r>
            <a:r>
              <a:rPr sz="1400" spc="-5" dirty="0">
                <a:latin typeface="Times New Roman"/>
                <a:cs typeface="Times New Roman"/>
              </a:rPr>
              <a:t>navigation page, then select Create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Subnet.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807203"/>
            <a:ext cx="587756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Add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tag, </a:t>
            </a:r>
            <a:r>
              <a:rPr sz="1400" spc="-5" dirty="0">
                <a:latin typeface="Times New Roman"/>
                <a:cs typeface="Times New Roman"/>
              </a:rPr>
              <a:t>choose VPC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VPC </a:t>
            </a:r>
            <a:r>
              <a:rPr sz="1400" dirty="0">
                <a:latin typeface="Times New Roman"/>
                <a:cs typeface="Times New Roman"/>
              </a:rPr>
              <a:t>drop </a:t>
            </a:r>
            <a:r>
              <a:rPr sz="1400" spc="-5" dirty="0">
                <a:latin typeface="Times New Roman"/>
                <a:cs typeface="Times New Roman"/>
              </a:rPr>
              <a:t>down list, choose AZ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AZ </a:t>
            </a:r>
            <a:r>
              <a:rPr sz="1400" dirty="0">
                <a:latin typeface="Times New Roman"/>
                <a:cs typeface="Times New Roman"/>
              </a:rPr>
              <a:t>drop  </a:t>
            </a:r>
            <a:r>
              <a:rPr sz="1400" spc="-5" dirty="0">
                <a:latin typeface="Times New Roman"/>
                <a:cs typeface="Times New Roman"/>
              </a:rPr>
              <a:t>down list, specify CIDR block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your subnet, then click on </a:t>
            </a:r>
            <a:r>
              <a:rPr sz="1400" spc="-10" dirty="0">
                <a:latin typeface="Times New Roman"/>
                <a:cs typeface="Times New Roman"/>
              </a:rPr>
              <a:t>yes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71675"/>
            <a:ext cx="59817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863844"/>
            <a:ext cx="5981700" cy="2723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67941"/>
            <a:ext cx="5553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Like same </a:t>
            </a:r>
            <a:r>
              <a:rPr sz="1400" dirty="0">
                <a:latin typeface="Times New Roman"/>
                <a:cs typeface="Times New Roman"/>
              </a:rPr>
              <a:t>way try to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spc="-5" dirty="0">
                <a:latin typeface="Times New Roman"/>
                <a:cs typeface="Times New Roman"/>
              </a:rPr>
              <a:t>subnets differ them with public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private.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260975"/>
            <a:ext cx="548386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Choose Internet </a:t>
            </a:r>
            <a:r>
              <a:rPr sz="1400" spc="-10" dirty="0">
                <a:latin typeface="Times New Roman"/>
                <a:cs typeface="Times New Roman"/>
              </a:rPr>
              <a:t>gateways </a:t>
            </a:r>
            <a:r>
              <a:rPr sz="1400" spc="5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left </a:t>
            </a:r>
            <a:r>
              <a:rPr sz="1400" spc="-10" dirty="0">
                <a:latin typeface="Times New Roman"/>
                <a:cs typeface="Times New Roman"/>
              </a:rPr>
              <a:t>navigation </a:t>
            </a:r>
            <a:r>
              <a:rPr sz="1400" spc="-5" dirty="0">
                <a:latin typeface="Times New Roman"/>
                <a:cs typeface="Times New Roman"/>
              </a:rPr>
              <a:t>page, then click on Create  </a:t>
            </a:r>
            <a:r>
              <a:rPr sz="1400" dirty="0">
                <a:latin typeface="Times New Roman"/>
                <a:cs typeface="Times New Roman"/>
              </a:rPr>
              <a:t>Internet </a:t>
            </a:r>
            <a:r>
              <a:rPr sz="1400" spc="-5" dirty="0">
                <a:latin typeface="Times New Roman"/>
                <a:cs typeface="Times New Roman"/>
              </a:rPr>
              <a:t>Gateway.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64335"/>
            <a:ext cx="5981700" cy="2063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227828"/>
            <a:ext cx="5951220" cy="2343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089406"/>
            <a:ext cx="3190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Specify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 then </a:t>
            </a:r>
            <a:r>
              <a:rPr sz="1400" spc="-5" dirty="0">
                <a:latin typeface="Times New Roman"/>
                <a:cs typeface="Times New Roman"/>
              </a:rPr>
              <a:t>choose </a:t>
            </a:r>
            <a:r>
              <a:rPr sz="1400" dirty="0">
                <a:latin typeface="Times New Roman"/>
                <a:cs typeface="Times New Roman"/>
              </a:rPr>
              <a:t>Yes,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249038"/>
            <a:ext cx="5746115" cy="6432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Once Internet Gateway </a:t>
            </a:r>
            <a:r>
              <a:rPr sz="1400" dirty="0">
                <a:latin typeface="Times New Roman"/>
                <a:cs typeface="Times New Roman"/>
              </a:rPr>
              <a:t>created, </a:t>
            </a:r>
            <a:r>
              <a:rPr sz="1400" spc="-5" dirty="0">
                <a:latin typeface="Times New Roman"/>
                <a:cs typeface="Times New Roman"/>
              </a:rPr>
              <a:t>it will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in detached state, we need to manually  attach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to out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VPC.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To do that choose Internet Gateway, select Attach to VPC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84222"/>
            <a:ext cx="5981700" cy="1962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996307"/>
            <a:ext cx="59817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879473"/>
            <a:ext cx="5320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On Attach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VPC dialog box choose your VPC, then click on </a:t>
            </a:r>
            <a:r>
              <a:rPr sz="1400" dirty="0">
                <a:latin typeface="Times New Roman"/>
                <a:cs typeface="Times New Roman"/>
              </a:rPr>
              <a:t>Yes,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Attach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388357"/>
            <a:ext cx="5782310" cy="445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Each subnet in VPC must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associated with Route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Times New Roman"/>
                <a:cs typeface="Times New Roman"/>
              </a:rPr>
              <a:t>Choose Route Tables </a:t>
            </a:r>
            <a:r>
              <a:rPr sz="1400" dirty="0">
                <a:latin typeface="Times New Roman"/>
                <a:cs typeface="Times New Roman"/>
              </a:rPr>
              <a:t>form the </a:t>
            </a:r>
            <a:r>
              <a:rPr sz="1400" spc="-5" dirty="0">
                <a:latin typeface="Times New Roman"/>
                <a:cs typeface="Times New Roman"/>
              </a:rPr>
              <a:t>left navigation pane, click on Create Route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409180"/>
            <a:ext cx="561848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On Create Route Table dialog box, specify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name </a:t>
            </a:r>
            <a:r>
              <a:rPr sz="1400" dirty="0">
                <a:latin typeface="Times New Roman"/>
                <a:cs typeface="Times New Roman"/>
              </a:rPr>
              <a:t>tag, </a:t>
            </a:r>
            <a:r>
              <a:rPr sz="1400" spc="-5" dirty="0">
                <a:latin typeface="Times New Roman"/>
                <a:cs typeface="Times New Roman"/>
              </a:rPr>
              <a:t>choose your VPC from  VPC </a:t>
            </a:r>
            <a:r>
              <a:rPr sz="1400" dirty="0">
                <a:latin typeface="Times New Roman"/>
                <a:cs typeface="Times New Roman"/>
              </a:rPr>
              <a:t>drop </a:t>
            </a:r>
            <a:r>
              <a:rPr sz="1400" spc="-10" dirty="0">
                <a:latin typeface="Times New Roman"/>
                <a:cs typeface="Times New Roman"/>
              </a:rPr>
              <a:t>down </a:t>
            </a:r>
            <a:r>
              <a:rPr sz="1400" spc="-5" dirty="0">
                <a:latin typeface="Times New Roman"/>
                <a:cs typeface="Times New Roman"/>
              </a:rPr>
              <a:t>list, then click on </a:t>
            </a:r>
            <a:r>
              <a:rPr sz="1400" dirty="0">
                <a:latin typeface="Times New Roman"/>
                <a:cs typeface="Times New Roman"/>
              </a:rPr>
              <a:t>Yes,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0" y="1271905"/>
            <a:ext cx="6673850" cy="848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027234"/>
            <a:ext cx="598170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452051"/>
            <a:ext cx="520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Once created choose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Route </a:t>
            </a:r>
            <a:r>
              <a:rPr sz="1400" spc="-5" dirty="0">
                <a:latin typeface="Times New Roman"/>
                <a:cs typeface="Times New Roman"/>
              </a:rPr>
              <a:t>Table, under Routes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Edit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778053"/>
            <a:ext cx="564134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another </a:t>
            </a:r>
            <a:r>
              <a:rPr sz="1400" dirty="0">
                <a:latin typeface="Times New Roman"/>
                <a:cs typeface="Times New Roman"/>
              </a:rPr>
              <a:t>route to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new </a:t>
            </a:r>
            <a:r>
              <a:rPr sz="1400" dirty="0">
                <a:latin typeface="Times New Roman"/>
                <a:cs typeface="Times New Roman"/>
              </a:rPr>
              <a:t>rule </a:t>
            </a:r>
            <a:r>
              <a:rPr sz="1400" spc="-5" dirty="0">
                <a:latin typeface="Times New Roman"/>
                <a:cs typeface="Times New Roman"/>
              </a:rPr>
              <a:t>which we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going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attach </a:t>
            </a:r>
            <a:r>
              <a:rPr sz="1400" spc="-5" dirty="0">
                <a:latin typeface="Times New Roman"/>
                <a:cs typeface="Times New Roman"/>
              </a:rPr>
              <a:t>to  </a:t>
            </a:r>
            <a:r>
              <a:rPr sz="1400" dirty="0">
                <a:latin typeface="Times New Roman"/>
                <a:cs typeface="Times New Roman"/>
              </a:rPr>
              <a:t>Internet </a:t>
            </a:r>
            <a:r>
              <a:rPr sz="1400" spc="-5" dirty="0">
                <a:latin typeface="Times New Roman"/>
                <a:cs typeface="Times New Roman"/>
              </a:rPr>
              <a:t>Gateway.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805" y="1711325"/>
            <a:ext cx="6589395" cy="8575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459476"/>
            <a:ext cx="5981700" cy="2533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55590"/>
            <a:ext cx="575754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Specify destination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0.0.0.0/0 and </a:t>
            </a:r>
            <a:r>
              <a:rPr sz="1400" spc="-10" dirty="0">
                <a:latin typeface="Times New Roman"/>
                <a:cs typeface="Times New Roman"/>
              </a:rPr>
              <a:t>choose </a:t>
            </a:r>
            <a:r>
              <a:rPr sz="1400" spc="-5" dirty="0">
                <a:latin typeface="Times New Roman"/>
                <a:cs typeface="Times New Roman"/>
              </a:rPr>
              <a:t>target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Internet gateway, </a:t>
            </a:r>
            <a:r>
              <a:rPr sz="1400" dirty="0">
                <a:latin typeface="Times New Roman"/>
                <a:cs typeface="Times New Roman"/>
              </a:rPr>
              <a:t>then </a:t>
            </a:r>
            <a:r>
              <a:rPr sz="1400" spc="-5" dirty="0">
                <a:latin typeface="Times New Roman"/>
                <a:cs typeface="Times New Roman"/>
              </a:rPr>
              <a:t>click 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Save button 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309609"/>
            <a:ext cx="5684520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spc="-5" dirty="0">
                <a:latin typeface="Times New Roman"/>
                <a:cs typeface="Times New Roman"/>
              </a:rPr>
              <a:t>then choose </a:t>
            </a:r>
            <a:r>
              <a:rPr sz="1400" spc="-10" dirty="0">
                <a:latin typeface="Times New Roman"/>
                <a:cs typeface="Times New Roman"/>
              </a:rPr>
              <a:t>Subnet </a:t>
            </a:r>
            <a:r>
              <a:rPr sz="1400" spc="-5" dirty="0">
                <a:latin typeface="Times New Roman"/>
                <a:cs typeface="Times New Roman"/>
              </a:rPr>
              <a:t>Associations and click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Edit </a:t>
            </a:r>
            <a:r>
              <a:rPr sz="1400" spc="-5" dirty="0">
                <a:latin typeface="Times New Roman"/>
                <a:cs typeface="Times New Roman"/>
              </a:rPr>
              <a:t>button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add </a:t>
            </a:r>
            <a:r>
              <a:rPr sz="1400" spc="-5" dirty="0">
                <a:latin typeface="Times New Roman"/>
                <a:cs typeface="Times New Roman"/>
              </a:rPr>
              <a:t>Subnets to this  Route Table.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800225"/>
            <a:ext cx="6400546" cy="863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443092"/>
            <a:ext cx="5981700" cy="278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38826"/>
            <a:ext cx="5960745" cy="439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5"/>
              </a:spcBef>
            </a:pPr>
            <a:r>
              <a:rPr sz="1400" dirty="0">
                <a:latin typeface="Times New Roman"/>
                <a:cs typeface="Times New Roman"/>
              </a:rPr>
              <a:t>Under </a:t>
            </a:r>
            <a:r>
              <a:rPr sz="1400" spc="-5" dirty="0">
                <a:latin typeface="Times New Roman"/>
                <a:cs typeface="Times New Roman"/>
              </a:rPr>
              <a:t>Subnet Associations, select the subnets </a:t>
            </a:r>
            <a:r>
              <a:rPr sz="1400" spc="-10" dirty="0">
                <a:latin typeface="Times New Roman"/>
                <a:cs typeface="Times New Roman"/>
              </a:rPr>
              <a:t>which you </a:t>
            </a:r>
            <a:r>
              <a:rPr sz="1400" spc="-5" dirty="0">
                <a:latin typeface="Times New Roman"/>
                <a:cs typeface="Times New Roman"/>
              </a:rPr>
              <a:t>want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attach </a:t>
            </a:r>
            <a:r>
              <a:rPr sz="1400" spc="-5" dirty="0">
                <a:latin typeface="Times New Roman"/>
                <a:cs typeface="Times New Roman"/>
              </a:rPr>
              <a:t>it and click 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Save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331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Times New Roman</vt:lpstr>
      <vt:lpstr>Wingdings 2</vt:lpstr>
      <vt:lpstr>Flow</vt:lpstr>
      <vt:lpstr>CUSTOM VPC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VPC CREATION</dc:title>
  <dc:creator>Windows User</dc:creator>
  <cp:lastModifiedBy>Godwill Ngwanah</cp:lastModifiedBy>
  <cp:revision>3</cp:revision>
  <dcterms:created xsi:type="dcterms:W3CDTF">2020-04-25T22:18:32Z</dcterms:created>
  <dcterms:modified xsi:type="dcterms:W3CDTF">2023-09-09T21:41:22Z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