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0" r:id="rId4"/>
    <p:sldId id="266" r:id="rId5"/>
    <p:sldId id="261" r:id="rId6"/>
    <p:sldId id="264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CD1-1069-498C-ABC9-89BBA60B1D4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2C4E-4A23-45E1-97E9-8A7FC415D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5714-5A53-ABBE-63F9-DD230B6E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F819-519E-1955-EF44-8A787B31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B8E4-647B-BB36-5B4B-59BF156F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5239-3ABD-2E8C-4B88-CE1D4A65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ADD3-FE25-B6EE-46DC-9319CBEF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6DFD-6041-CF0A-1752-15D9D1CD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C6C1-5F45-D702-2809-A3B18E6B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4A65B-E55F-0EE4-0D22-2B84C915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21B6-8608-51BC-1758-8F792271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98E5-718E-648F-8E42-B1FE22D6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9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9C67-3905-E434-64FD-BE062B07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D124D-C2E7-8452-789A-7F2BF1C2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2451-74DE-EB8E-C28E-8A4D79DD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6741-BA8B-70E6-A719-CE968892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1EA9-80A4-DADB-38B5-A494B5B7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5492-BDAD-0748-2B53-82377D8E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75CB-6333-C402-C9EF-6DFDEB583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EBCB-23A3-FE4C-2EC2-09AA7BCD2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2BECE-31A2-54DB-BB35-B66B59D8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D4D69-79D4-5262-4EA5-2FC0107E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B850-B051-BA58-BA26-3B418802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848F-74E0-9E9E-064D-D5CF7AC8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4C37-E91D-5DED-78D7-D42E472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8E99A-F9EC-C307-FFDD-F86D020A3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23254-3FD4-A4EB-84A0-9CD213C6F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2C4A7-6F72-4247-0999-AE6BB1157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5DCF-0532-9545-EEF6-6F6833D4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69072-0165-D2A8-9859-3A74A184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B6A44-87CC-07A0-5891-597C0B90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81A-ED6F-D081-1989-D410F821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550FE-6173-34BB-470D-FC992D4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40A6B-1BE2-2DB4-434C-7D8DCF04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6D8B-EF0B-9388-B10A-ECD67E42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66688-BA49-4FB6-E692-3BF16838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2F4C-40A9-D666-301A-740BE3EC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8E58B-F166-EC10-1A3E-B4BBF6FD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2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9045-491C-C5D1-6EC7-9ADE2D5E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BB31-6500-E452-7166-28F3BD65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F0C7-1A14-2432-9637-D35FA7FA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41DB-B611-7DE0-48AE-83E08CBE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06D68-5E16-4881-A8BB-989943CE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5810D-55C6-2725-1B19-A703C17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51AC-598C-396C-69A0-F269EF6B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5AC3B-0693-DABD-09E6-C0229A96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5B012-0DAA-5795-C2EA-AA9FD20A7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229D5-E47F-477C-BF25-DF5C7D62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29FA-63FA-DB1E-2180-6F49DB20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15227-204E-49DD-648E-CF28BA3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0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5AFA-659A-56AE-EFF5-2F693355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8EF0-F7CE-A84B-0368-4B53852F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F3F8-6C40-02E2-D386-28E74463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7013-E72D-A938-4602-E819334B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CCDC-E0C0-B68C-073E-44A14FE5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47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FEDF9-4320-89DD-8858-F37EE8EB9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99CC-6E24-4D82-95B5-6967428DB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1B96-F757-B535-3F22-9A0B06BB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DC27-255E-4702-16AB-ED77674E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C21B-947A-696A-D3CF-CBC06365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13834F8-7A02-3A42-11D7-51FDB95480D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B59B5-D7D5-FC6A-6AE1-2EBDE14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1AE3-8FBA-9FD3-29BD-C434D2CD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0B069-C6E5-586B-366D-EF3DE67B7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4747-9D3D-4EA0-8244-D2D8CA4678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8217-C63B-5F5C-6587-23112AEA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DBFB-10DB-69E0-CBB0-E27543099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3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TNGS Learning Solutions</a:t>
            </a:r>
            <a:br>
              <a:rPr lang="en-US" sz="6600" dirty="0"/>
            </a:br>
            <a:r>
              <a:rPr lang="en-US" sz="6600" dirty="0"/>
              <a:t>INTRODUCTION TO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51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(Amazon Web Services)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Cloud Service Provider</a:t>
            </a:r>
          </a:p>
          <a:p>
            <a:pPr lvl="1"/>
            <a:r>
              <a:rPr lang="en-US" dirty="0"/>
              <a:t>Offers various types of services</a:t>
            </a:r>
          </a:p>
          <a:p>
            <a:pPr lvl="1"/>
            <a:r>
              <a:rPr lang="en-US" dirty="0"/>
              <a:t>IaaS (Infrastructure as a Service)</a:t>
            </a:r>
          </a:p>
          <a:p>
            <a:pPr lvl="1"/>
            <a:r>
              <a:rPr lang="en-US" dirty="0"/>
              <a:t>SaaS (Software as a Service)</a:t>
            </a:r>
          </a:p>
          <a:p>
            <a:pPr lvl="1"/>
            <a:r>
              <a:rPr lang="en-US" dirty="0"/>
              <a:t>PaaS (Platform as a Service)</a:t>
            </a:r>
          </a:p>
          <a:p>
            <a:r>
              <a:rPr lang="en-US"/>
              <a:t>Leading Cloud </a:t>
            </a:r>
            <a:r>
              <a:rPr lang="en-US" dirty="0"/>
              <a:t>Service Providers</a:t>
            </a:r>
          </a:p>
          <a:p>
            <a:r>
              <a:rPr lang="en-US" dirty="0"/>
              <a:t>Other CSP</a:t>
            </a:r>
          </a:p>
          <a:p>
            <a:pPr lvl="1"/>
            <a:r>
              <a:rPr lang="en-US" dirty="0"/>
              <a:t>GCP </a:t>
            </a:r>
            <a:r>
              <a:rPr lang="en-US" dirty="0">
                <a:sym typeface="Wingdings" panose="05000000000000000000" pitchFamily="2" charset="2"/>
              </a:rPr>
              <a:t> Google Cloud Platform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Azure by Microsoft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Alibaba Cloud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51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(Amazon Web Services)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AWS platform, we manage resource in isolated locations referred to as </a:t>
            </a:r>
            <a:r>
              <a:rPr lang="en-US" b="1" dirty="0"/>
              <a:t>Regions/Data Centers</a:t>
            </a:r>
          </a:p>
          <a:p>
            <a:r>
              <a:rPr lang="en-US" dirty="0"/>
              <a:t>Most Amazon service are hosted in multiple locations world-wide. </a:t>
            </a:r>
          </a:p>
          <a:p>
            <a:pPr lvl="1"/>
            <a:r>
              <a:rPr lang="en-US" dirty="0"/>
              <a:t>These Service are referred to as </a:t>
            </a:r>
            <a:r>
              <a:rPr lang="en-US" dirty="0">
                <a:solidFill>
                  <a:srgbClr val="FF0000"/>
                </a:solidFill>
              </a:rPr>
              <a:t>Region-Specific Services</a:t>
            </a:r>
          </a:p>
          <a:p>
            <a:r>
              <a:rPr lang="en-US" dirty="0"/>
              <a:t>These locations are composed of  regions and Availability Zones. </a:t>
            </a:r>
          </a:p>
          <a:p>
            <a:r>
              <a:rPr lang="en-US" dirty="0"/>
              <a:t>Each region is a separate geographic area. </a:t>
            </a:r>
          </a:p>
          <a:p>
            <a:r>
              <a:rPr lang="en-US" dirty="0"/>
              <a:t>Each region has multiple, isolated locations known as Availability Zones. </a:t>
            </a:r>
          </a:p>
          <a:p>
            <a:r>
              <a:rPr lang="en-US" dirty="0"/>
              <a:t>This provides you with the ability to place resources, such as instances, and data in multiple locations. </a:t>
            </a:r>
          </a:p>
          <a:p>
            <a:r>
              <a:rPr lang="en-US" dirty="0"/>
              <a:t>Resources aren’t automatically replicated across regions unless you specify do so.</a:t>
            </a:r>
          </a:p>
        </p:txBody>
      </p:sp>
    </p:spTree>
    <p:extLst>
      <p:ext uri="{BB962C8B-B14F-4D97-AF65-F5344CB8AC3E}">
        <p14:creationId xmlns:p14="http://schemas.microsoft.com/office/powerpoint/2010/main" val="281503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region is completely independent. </a:t>
            </a:r>
          </a:p>
          <a:p>
            <a:r>
              <a:rPr lang="en-US" dirty="0"/>
              <a:t>Each Availability Zone is isolated, but the Availability Zones in a region are connected through low-latency links. </a:t>
            </a:r>
          </a:p>
          <a:p>
            <a:r>
              <a:rPr lang="en-US" dirty="0"/>
              <a:t>The following diagram illustrates the relationship between regions and Availability Zones.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4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GLOBAL INFRASTRCUTURE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https://aws.amazon.com/about-aws/global-infrastructure/ 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FC7978-F270-4084-ADC8-FCA87A3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Five Pillars of</a:t>
            </a:r>
            <a:br>
              <a:rPr lang="en-US" b="1" dirty="0"/>
            </a:br>
            <a:r>
              <a:rPr lang="en-US" b="1" dirty="0"/>
              <a:t>Well Architect Solutions in AWS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3578F9-3EB8-433E-97ED-2C01A241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686800" cy="46482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Operational Excellence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Security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Reliability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 Performance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Cost Optimization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232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5511</TotalTime>
  <Words>244</Words>
  <Application>Microsoft Office PowerPoint</Application>
  <PresentationFormat>On-screen Show (4:3)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Constantia</vt:lpstr>
      <vt:lpstr>Wingdings 2</vt:lpstr>
      <vt:lpstr>Flow</vt:lpstr>
      <vt:lpstr>Custom Design</vt:lpstr>
      <vt:lpstr>TNGS Learning Solutions INTRODUCTION TO AWS</vt:lpstr>
      <vt:lpstr>AWS (Amazon Web Services)</vt:lpstr>
      <vt:lpstr>AWS (Amazon Web Services)</vt:lpstr>
      <vt:lpstr>Region and Availability Zone Relation</vt:lpstr>
      <vt:lpstr>Region and Availability Zone Relation</vt:lpstr>
      <vt:lpstr>AWS GLOBAL INFRASTRCUTURE </vt:lpstr>
      <vt:lpstr>Five Pillars of Well Architect Solutions in AWS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Ngwanah</cp:lastModifiedBy>
  <cp:revision>20</cp:revision>
  <dcterms:created xsi:type="dcterms:W3CDTF">2020-04-04T00:57:16Z</dcterms:created>
  <dcterms:modified xsi:type="dcterms:W3CDTF">2023-09-14T02:58:09Z</dcterms:modified>
</cp:coreProperties>
</file>