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00" y="72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373E860-01D8-A4E7-FF4E-74FF6DF94BF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34939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418539"/>
            <a:ext cx="5981700" cy="11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819602"/>
            <a:ext cx="5981700" cy="1200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1" y="1242022"/>
            <a:ext cx="605376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>
                <a:solidFill>
                  <a:srgbClr val="6F2F9F"/>
                </a:solidFill>
              </a:rPr>
              <a:t>21. </a:t>
            </a:r>
            <a:r>
              <a:rPr sz="3600" b="1" spc="-10" dirty="0">
                <a:solidFill>
                  <a:srgbClr val="6F2F9F"/>
                </a:solidFill>
              </a:rPr>
              <a:t>BOOT </a:t>
            </a:r>
            <a:r>
              <a:rPr sz="3600" b="1" spc="-5" dirty="0">
                <a:solidFill>
                  <a:srgbClr val="6F2F9F"/>
                </a:solidFill>
              </a:rPr>
              <a:t>STRAPPING (USER</a:t>
            </a:r>
            <a:r>
              <a:rPr sz="3600" b="1" spc="-20" dirty="0">
                <a:solidFill>
                  <a:srgbClr val="6F2F9F"/>
                </a:solidFill>
              </a:rPr>
              <a:t> </a:t>
            </a:r>
            <a:r>
              <a:rPr sz="3600" b="1" spc="-5" dirty="0">
                <a:solidFill>
                  <a:srgbClr val="6F2F9F"/>
                </a:solidFill>
              </a:rPr>
              <a:t>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398223"/>
            <a:ext cx="5840095" cy="26952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25120">
              <a:lnSpc>
                <a:spcPct val="925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When you </a:t>
            </a:r>
            <a:r>
              <a:rPr sz="1400" spc="-5" dirty="0">
                <a:latin typeface="Bell MT"/>
                <a:cs typeface="Bell MT"/>
              </a:rPr>
              <a:t>launch </a:t>
            </a:r>
            <a:r>
              <a:rPr sz="1400" dirty="0">
                <a:latin typeface="Bell MT"/>
                <a:cs typeface="Bell MT"/>
              </a:rPr>
              <a:t>an </a:t>
            </a:r>
            <a:r>
              <a:rPr sz="1400" spc="-5" dirty="0">
                <a:latin typeface="Bell MT"/>
                <a:cs typeface="Bell MT"/>
              </a:rPr>
              <a:t>instance in </a:t>
            </a:r>
            <a:r>
              <a:rPr sz="1400" dirty="0">
                <a:latin typeface="Bell MT"/>
                <a:cs typeface="Bell MT"/>
              </a:rPr>
              <a:t>Amazon </a:t>
            </a:r>
            <a:r>
              <a:rPr sz="1400" spc="-5" dirty="0">
                <a:latin typeface="Bell MT"/>
                <a:cs typeface="Bell MT"/>
              </a:rPr>
              <a:t>EC2,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the option of  passing user data </a:t>
            </a:r>
            <a:r>
              <a:rPr sz="1400" dirty="0">
                <a:latin typeface="Bell MT"/>
                <a:cs typeface="Bell MT"/>
              </a:rPr>
              <a:t>to the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that can be </a:t>
            </a:r>
            <a:r>
              <a:rPr sz="1400" spc="-5" dirty="0">
                <a:latin typeface="Bell MT"/>
                <a:cs typeface="Bell MT"/>
              </a:rPr>
              <a:t>used </a:t>
            </a:r>
            <a:r>
              <a:rPr sz="1400" dirty="0">
                <a:latin typeface="Bell MT"/>
                <a:cs typeface="Bell MT"/>
              </a:rPr>
              <a:t>to perform </a:t>
            </a:r>
            <a:r>
              <a:rPr sz="1400" spc="-5" dirty="0">
                <a:latin typeface="Bell MT"/>
                <a:cs typeface="Bell MT"/>
              </a:rPr>
              <a:t>common  automated configuration tasks </a:t>
            </a:r>
            <a:r>
              <a:rPr sz="1400" dirty="0">
                <a:latin typeface="Bell MT"/>
                <a:cs typeface="Bell MT"/>
              </a:rPr>
              <a:t>and even </a:t>
            </a:r>
            <a:r>
              <a:rPr sz="1400" spc="-5" dirty="0">
                <a:latin typeface="Bell MT"/>
                <a:cs typeface="Bell MT"/>
              </a:rPr>
              <a:t>run scripts after the instance</a:t>
            </a:r>
            <a:r>
              <a:rPr sz="1400" spc="7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starts.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50"/>
              </a:lnSpc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also </a:t>
            </a:r>
            <a:r>
              <a:rPr sz="1400" spc="-5" dirty="0">
                <a:latin typeface="Bell MT"/>
                <a:cs typeface="Bell MT"/>
              </a:rPr>
              <a:t>pass this data into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launch wizard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plain text, as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file (this is  useful for launching instances via </a:t>
            </a:r>
            <a:r>
              <a:rPr sz="1400" dirty="0">
                <a:latin typeface="Bell MT"/>
                <a:cs typeface="Bell MT"/>
              </a:rPr>
              <a:t>the command </a:t>
            </a:r>
            <a:r>
              <a:rPr sz="1400" spc="-5" dirty="0">
                <a:latin typeface="Bell MT"/>
                <a:cs typeface="Bell MT"/>
              </a:rPr>
              <a:t>line tools), or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base64-encoded  </a:t>
            </a:r>
            <a:r>
              <a:rPr sz="1400" dirty="0">
                <a:latin typeface="Bell MT"/>
                <a:cs typeface="Bell MT"/>
              </a:rPr>
              <a:t>text </a:t>
            </a:r>
            <a:r>
              <a:rPr sz="1400" spc="-5" dirty="0">
                <a:latin typeface="Bell MT"/>
                <a:cs typeface="Bell MT"/>
              </a:rPr>
              <a:t>(for API</a:t>
            </a:r>
            <a:r>
              <a:rPr sz="1400" spc="-2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calls).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0020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Navigate 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EC2 dashboard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dirty="0">
                <a:latin typeface="Bell MT"/>
                <a:cs typeface="Bell MT"/>
              </a:rPr>
              <a:t>AWS Console and </a:t>
            </a:r>
            <a:r>
              <a:rPr sz="1400" spc="-5" dirty="0">
                <a:latin typeface="Bell MT"/>
                <a:cs typeface="Bell MT"/>
              </a:rPr>
              <a:t>select </a:t>
            </a:r>
            <a:r>
              <a:rPr sz="1400" b="1" spc="-5" dirty="0">
                <a:latin typeface="Bell MT"/>
                <a:cs typeface="Bell MT"/>
              </a:rPr>
              <a:t>Instances</a:t>
            </a:r>
            <a:r>
              <a:rPr sz="1400" spc="-5" dirty="0">
                <a:latin typeface="Bell MT"/>
                <a:cs typeface="Bell MT"/>
              </a:rPr>
              <a:t>,  located in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left </a:t>
            </a:r>
            <a:r>
              <a:rPr sz="1400" dirty="0">
                <a:latin typeface="Bell MT"/>
                <a:cs typeface="Bell MT"/>
              </a:rPr>
              <a:t>bar </a:t>
            </a:r>
            <a:r>
              <a:rPr sz="1400" spc="-5" dirty="0">
                <a:latin typeface="Bell MT"/>
                <a:cs typeface="Bell MT"/>
              </a:rPr>
              <a:t>under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INSTANCES.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Launch Instance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create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</a:t>
            </a:r>
            <a:r>
              <a:rPr sz="1400" spc="-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978480"/>
            <a:ext cx="5259070" cy="423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Amazon Linux </a:t>
            </a:r>
            <a:r>
              <a:rPr sz="1400" b="1" dirty="0">
                <a:latin typeface="Bell MT"/>
                <a:cs typeface="Bell MT"/>
              </a:rPr>
              <a:t>AMI </a:t>
            </a:r>
            <a:r>
              <a:rPr sz="1400" spc="-5" dirty="0">
                <a:latin typeface="Bell MT"/>
                <a:cs typeface="Bell MT"/>
              </a:rPr>
              <a:t>from </a:t>
            </a:r>
            <a:r>
              <a:rPr sz="1400" b="1" spc="-5" dirty="0">
                <a:latin typeface="Bell MT"/>
                <a:cs typeface="Bell MT"/>
              </a:rPr>
              <a:t>choose </a:t>
            </a:r>
            <a:r>
              <a:rPr sz="1400" b="1" dirty="0">
                <a:latin typeface="Bell MT"/>
                <a:cs typeface="Bell MT"/>
              </a:rPr>
              <a:t>an Amazon </a:t>
            </a:r>
            <a:r>
              <a:rPr sz="1400" b="1" spc="-5" dirty="0">
                <a:latin typeface="Bell MT"/>
                <a:cs typeface="Bell MT"/>
              </a:rPr>
              <a:t>Machine</a:t>
            </a:r>
            <a:r>
              <a:rPr sz="1400" b="1" spc="-1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Image</a:t>
            </a:r>
            <a:endParaRPr sz="1400">
              <a:latin typeface="Bell MT"/>
              <a:cs typeface="Bell MT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Bell MT"/>
                <a:cs typeface="Bell MT"/>
              </a:rPr>
              <a:t>dashboard click on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select.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86731"/>
            <a:ext cx="5792470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b="1" dirty="0">
                <a:latin typeface="Bell MT"/>
                <a:cs typeface="Bell MT"/>
              </a:rPr>
              <a:t>Choose an Instance </a:t>
            </a:r>
            <a:r>
              <a:rPr sz="1400" b="1" spc="-5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dashboard, then click  </a:t>
            </a:r>
            <a:r>
              <a:rPr sz="1400" dirty="0">
                <a:latin typeface="Bell MT"/>
                <a:cs typeface="Bell MT"/>
              </a:rPr>
              <a:t>on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4116452"/>
            <a:ext cx="5621655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spc="-5" dirty="0">
                <a:latin typeface="Bell MT"/>
                <a:cs typeface="Bell MT"/>
              </a:rPr>
              <a:t>Expand </a:t>
            </a:r>
            <a:r>
              <a:rPr sz="1400" b="1" spc="-5" dirty="0">
                <a:latin typeface="Bell MT"/>
                <a:cs typeface="Bell MT"/>
              </a:rPr>
              <a:t>Advanced Details </a:t>
            </a:r>
            <a:r>
              <a:rPr sz="1400" dirty="0">
                <a:latin typeface="Bell MT"/>
                <a:cs typeface="Bell MT"/>
              </a:rPr>
              <a:t>section below </a:t>
            </a:r>
            <a:r>
              <a:rPr sz="1400" spc="-5" dirty="0">
                <a:latin typeface="Bell MT"/>
                <a:cs typeface="Bell MT"/>
              </a:rPr>
              <a:t>of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Configure Instance </a:t>
            </a:r>
            <a:r>
              <a:rPr sz="1400" b="1" dirty="0">
                <a:latin typeface="Bell MT"/>
                <a:cs typeface="Bell MT"/>
              </a:rPr>
              <a:t>Details  </a:t>
            </a:r>
            <a:r>
              <a:rPr sz="1400" b="1" spc="-5" dirty="0">
                <a:latin typeface="Bell MT"/>
                <a:cs typeface="Bell MT"/>
              </a:rPr>
              <a:t>dashboard.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86395"/>
            <a:ext cx="5872480" cy="44371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Bell MT"/>
                <a:cs typeface="Bell MT"/>
              </a:rPr>
              <a:t>After expanding Advanced Details section,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find User data </a:t>
            </a:r>
            <a:r>
              <a:rPr sz="1400" dirty="0">
                <a:latin typeface="Bell MT"/>
                <a:cs typeface="Bell MT"/>
              </a:rPr>
              <a:t>section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a  text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box.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1" y="3919855"/>
            <a:ext cx="6096000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1" y="6287136"/>
            <a:ext cx="5751830" cy="354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620" y="1416115"/>
            <a:ext cx="69951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4400" b="1" spc="-5" dirty="0"/>
              <a:t>LINUX USER DATA</a:t>
            </a:r>
            <a:r>
              <a:rPr sz="4400" b="1" spc="-20" dirty="0"/>
              <a:t> </a:t>
            </a:r>
            <a:r>
              <a:rPr sz="4400" b="1"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283459"/>
            <a:ext cx="4824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then choose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722245"/>
            <a:ext cx="5938520" cy="998671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sz="1400" dirty="0">
                <a:latin typeface="Bell MT"/>
                <a:cs typeface="Bell MT"/>
              </a:rPr>
              <a:t>#!/bin/bash</a:t>
            </a:r>
            <a:endParaRPr sz="1400">
              <a:latin typeface="Bell MT"/>
              <a:cs typeface="Bell MT"/>
            </a:endParaRPr>
          </a:p>
          <a:p>
            <a:pPr marL="73025" marR="4094479">
              <a:lnSpc>
                <a:spcPct val="92500"/>
              </a:lnSpc>
              <a:spcBef>
                <a:spcPts val="65"/>
              </a:spcBef>
            </a:pPr>
            <a:r>
              <a:rPr sz="1400" dirty="0">
                <a:latin typeface="Bell MT"/>
                <a:cs typeface="Bell MT"/>
              </a:rPr>
              <a:t>yum </a:t>
            </a:r>
            <a:r>
              <a:rPr sz="1400" spc="-5" dirty="0">
                <a:latin typeface="Bell MT"/>
                <a:cs typeface="Bell MT"/>
              </a:rPr>
              <a:t>install httpd php -y  service httpd start  chkconfig httpd on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570"/>
              </a:lnSpc>
            </a:pPr>
            <a:r>
              <a:rPr sz="1400" spc="-5" dirty="0">
                <a:latin typeface="Bell MT"/>
                <a:cs typeface="Bell MT"/>
              </a:rPr>
              <a:t>echo "&lt;?php phpinfo(); ?&gt;" </a:t>
            </a:r>
            <a:r>
              <a:rPr sz="1400" dirty="0">
                <a:latin typeface="Bell MT"/>
                <a:cs typeface="Bell MT"/>
              </a:rPr>
              <a:t>&gt;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/var/www/html/index.php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5" y="5258689"/>
            <a:ext cx="5970905" cy="8222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924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</a:t>
            </a:r>
            <a:r>
              <a:rPr sz="1400" dirty="0">
                <a:latin typeface="Bell MT"/>
                <a:cs typeface="Bell MT"/>
              </a:rPr>
              <a:t>normal process </a:t>
            </a:r>
            <a:r>
              <a:rPr sz="1400" spc="-5" dirty="0">
                <a:latin typeface="Bell MT"/>
                <a:cs typeface="Bell MT"/>
              </a:rPr>
              <a:t>for </a:t>
            </a:r>
            <a:r>
              <a:rPr sz="1400" dirty="0">
                <a:latin typeface="Bell MT"/>
                <a:cs typeface="Bell MT"/>
              </a:rPr>
              <a:t>creating a </a:t>
            </a:r>
            <a:r>
              <a:rPr sz="1400" spc="-5" dirty="0">
                <a:latin typeface="Bell MT"/>
                <a:cs typeface="Bell MT"/>
              </a:rPr>
              <a:t>new instance, </a:t>
            </a:r>
            <a:r>
              <a:rPr sz="1400" dirty="0">
                <a:latin typeface="Bell MT"/>
                <a:cs typeface="Bell MT"/>
              </a:rPr>
              <a:t>make sure 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</a:t>
            </a:r>
            <a:r>
              <a:rPr sz="1400" dirty="0">
                <a:latin typeface="Bell MT"/>
                <a:cs typeface="Bell MT"/>
              </a:rPr>
              <a:t>port open. </a:t>
            </a:r>
            <a:r>
              <a:rPr sz="1400" spc="-5" dirty="0">
                <a:latin typeface="Bell MT"/>
                <a:cs typeface="Bell MT"/>
              </a:rPr>
              <a:t>Once instance 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</a:t>
            </a:r>
            <a:r>
              <a:rPr sz="1400" dirty="0">
                <a:latin typeface="Bell MT"/>
                <a:cs typeface="Bell MT"/>
              </a:rPr>
              <a:t>the 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</a:t>
            </a:r>
            <a:r>
              <a:rPr sz="1400" spc="-5" dirty="0">
                <a:latin typeface="Bell MT"/>
                <a:cs typeface="Bell MT"/>
              </a:rPr>
              <a:t>AWS. You will 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PHP </a:t>
            </a:r>
            <a:r>
              <a:rPr sz="1400" dirty="0">
                <a:latin typeface="Bell MT"/>
                <a:cs typeface="Bell MT"/>
              </a:rPr>
              <a:t>Info </a:t>
            </a:r>
            <a:r>
              <a:rPr sz="1400" spc="-5" dirty="0">
                <a:latin typeface="Bell MT"/>
                <a:cs typeface="Bell MT"/>
              </a:rPr>
              <a:t>page with </a:t>
            </a:r>
            <a:r>
              <a:rPr sz="1400" dirty="0">
                <a:latin typeface="Bell MT"/>
                <a:cs typeface="Bell MT"/>
              </a:rPr>
              <a:t>all PHP </a:t>
            </a:r>
            <a:r>
              <a:rPr sz="1400" spc="-10" dirty="0">
                <a:latin typeface="Bell MT"/>
                <a:cs typeface="Bell MT"/>
              </a:rPr>
              <a:t>settings </a:t>
            </a:r>
            <a:r>
              <a:rPr sz="1400" spc="-5" dirty="0">
                <a:latin typeface="Bell MT"/>
                <a:cs typeface="Bell MT"/>
              </a:rPr>
              <a:t>like</a:t>
            </a:r>
            <a:r>
              <a:rPr sz="1400" spc="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143500"/>
            <a:ext cx="59817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5" y="1322050"/>
            <a:ext cx="5868035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>
                <a:solidFill>
                  <a:srgbClr val="FFC000"/>
                </a:solidFill>
              </a:rPr>
              <a:t>WINDOWS </a:t>
            </a:r>
            <a:r>
              <a:rPr sz="2750" spc="-10" dirty="0">
                <a:solidFill>
                  <a:srgbClr val="FFC000"/>
                </a:solidFill>
              </a:rPr>
              <a:t>USER </a:t>
            </a:r>
            <a:r>
              <a:rPr sz="2750" spc="-5" dirty="0">
                <a:solidFill>
                  <a:srgbClr val="FFC000"/>
                </a:solidFill>
              </a:rPr>
              <a:t>DATA </a:t>
            </a:r>
            <a:r>
              <a:rPr sz="2750" spc="-10" dirty="0">
                <a:solidFill>
                  <a:srgbClr val="FFC000"/>
                </a:solidFill>
              </a:rPr>
              <a:t>EXAMPLE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02004" y="1925574"/>
            <a:ext cx="4824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</a:t>
            </a: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choose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364106"/>
            <a:ext cx="5938520" cy="904799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&lt;</a:t>
            </a:r>
            <a:r>
              <a:rPr lang="en-US" sz="1400" spc="-5" dirty="0" err="1">
                <a:latin typeface="Bell MT"/>
                <a:cs typeface="Bell MT"/>
              </a:rPr>
              <a:t>powershell</a:t>
            </a:r>
            <a:r>
              <a:rPr lang="en-US" sz="1400" spc="-5" dirty="0">
                <a:latin typeface="Bell MT"/>
                <a:cs typeface="Bell MT"/>
              </a:rPr>
              <a:t>&gt;</a:t>
            </a: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Install-</a:t>
            </a:r>
            <a:r>
              <a:rPr lang="en-US" sz="1400" spc="-5" dirty="0" err="1">
                <a:latin typeface="Bell MT"/>
                <a:cs typeface="Bell MT"/>
              </a:rPr>
              <a:t>WindowsFeature</a:t>
            </a:r>
            <a:r>
              <a:rPr lang="en-US" sz="1400" spc="-5" dirty="0">
                <a:latin typeface="Bell MT"/>
                <a:cs typeface="Bell MT"/>
              </a:rPr>
              <a:t> -name Web-Server -</a:t>
            </a:r>
            <a:r>
              <a:rPr lang="en-US" sz="1400" spc="-5" dirty="0" err="1">
                <a:latin typeface="Bell MT"/>
                <a:cs typeface="Bell MT"/>
              </a:rPr>
              <a:t>IncludeManagementTools</a:t>
            </a:r>
            <a:endParaRPr lang="en-US" sz="1400" spc="-5" dirty="0">
              <a:latin typeface="Bell MT"/>
              <a:cs typeface="Bell MT"/>
            </a:endParaRP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New-Item -Path C:\inetpub\wwwroot\index.html -ItemType File -Value "</a:t>
            </a:r>
            <a:r>
              <a:rPr lang="en-US" sz="1400" spc="-5" dirty="0" err="1">
                <a:latin typeface="Bell MT"/>
                <a:cs typeface="Bell MT"/>
              </a:rPr>
              <a:t>KTExperts</a:t>
            </a:r>
            <a:r>
              <a:rPr lang="en-US" sz="1400" spc="-5" dirty="0">
                <a:latin typeface="Bell MT"/>
                <a:cs typeface="Bell MT"/>
              </a:rPr>
              <a:t> is a knowledge Sharing Platform" -Force</a:t>
            </a: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&lt;/</a:t>
            </a:r>
            <a:r>
              <a:rPr lang="en-US" sz="1400" spc="-5" dirty="0" err="1">
                <a:latin typeface="Bell MT"/>
                <a:cs typeface="Bell MT"/>
              </a:rPr>
              <a:t>powershell</a:t>
            </a:r>
            <a:r>
              <a:rPr lang="en-US" sz="1400" spc="-5" dirty="0">
                <a:latin typeface="Bell MT"/>
                <a:cs typeface="Bell MT"/>
              </a:rPr>
              <a:t>&gt;</a:t>
            </a:r>
            <a:endParaRPr sz="1400" dirty="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4115944"/>
            <a:ext cx="5785485" cy="85472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123825">
              <a:lnSpc>
                <a:spcPts val="1550"/>
              </a:lnSpc>
              <a:spcBef>
                <a:spcPts val="265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normal </a:t>
            </a:r>
            <a:r>
              <a:rPr sz="1400" dirty="0">
                <a:latin typeface="Bell MT"/>
                <a:cs typeface="Bell MT"/>
              </a:rPr>
              <a:t>process </a:t>
            </a:r>
            <a:r>
              <a:rPr sz="1400" spc="-5" dirty="0">
                <a:latin typeface="Bell MT"/>
                <a:cs typeface="Bell MT"/>
              </a:rPr>
              <a:t>for creating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 instance, make sure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port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open.</a:t>
            </a:r>
            <a:endParaRPr sz="1400">
              <a:latin typeface="Bell MT"/>
              <a:cs typeface="Bell MT"/>
            </a:endParaRPr>
          </a:p>
          <a:p>
            <a:pPr marL="12700" marR="5080">
              <a:lnSpc>
                <a:spcPts val="1550"/>
              </a:lnSpc>
              <a:spcBef>
                <a:spcPts val="5"/>
              </a:spcBef>
            </a:pPr>
            <a:r>
              <a:rPr sz="1400" spc="-5" dirty="0">
                <a:latin typeface="Bell MT"/>
                <a:cs typeface="Bell MT"/>
              </a:rPr>
              <a:t>Once instance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the </a:t>
            </a:r>
            <a:r>
              <a:rPr sz="1400" dirty="0">
                <a:latin typeface="Bell MT"/>
                <a:cs typeface="Bell MT"/>
              </a:rPr>
              <a:t>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 AWS. </a:t>
            </a:r>
            <a:r>
              <a:rPr sz="1400" spc="-1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default </a:t>
            </a:r>
            <a:r>
              <a:rPr sz="1400" dirty="0">
                <a:latin typeface="Bell MT"/>
                <a:cs typeface="Bell MT"/>
              </a:rPr>
              <a:t>IIS Info </a:t>
            </a:r>
            <a:r>
              <a:rPr sz="1400" spc="-5" dirty="0">
                <a:latin typeface="Bell MT"/>
                <a:cs typeface="Bell MT"/>
              </a:rPr>
              <a:t>page like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399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Bell MT</vt:lpstr>
      <vt:lpstr>Calibri</vt:lpstr>
      <vt:lpstr>Constantia</vt:lpstr>
      <vt:lpstr>Times New Roman</vt:lpstr>
      <vt:lpstr>Wingdings 2</vt:lpstr>
      <vt:lpstr>Flow</vt:lpstr>
      <vt:lpstr>21. BOOT STRAPPING (USER DATA)</vt:lpstr>
      <vt:lpstr>PowerPoint Presentation</vt:lpstr>
      <vt:lpstr>LINUX USER DATA EXAMPLE</vt:lpstr>
      <vt:lpstr>WINDOWS USER DATA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BOOT STRAPPING (USER DATA)</dc:title>
  <dc:creator>Windows User</dc:creator>
  <cp:lastModifiedBy>Godwill Ngwanah</cp:lastModifiedBy>
  <cp:revision>3</cp:revision>
  <dcterms:created xsi:type="dcterms:W3CDTF">2020-04-25T22:20:26Z</dcterms:created>
  <dcterms:modified xsi:type="dcterms:W3CDTF">2023-09-09T21:39:17Z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