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59" r:id="rId5"/>
    <p:sldId id="266" r:id="rId6"/>
    <p:sldId id="260" r:id="rId7"/>
    <p:sldId id="261" r:id="rId8"/>
    <p:sldId id="264" r:id="rId9"/>
    <p:sldId id="265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A274FE-DCD2-4968-AFE0-C8FFE5A629E6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8E7CA220-ADBD-77AE-E97D-0B8990BF3D5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114"/>
            <a:ext cx="1143000" cy="6906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sz="6700" dirty="0">
                <a:solidFill>
                  <a:srgbClr val="FFC000"/>
                </a:solidFill>
              </a:rPr>
              <a:t>TNGS Learning Solution</a:t>
            </a:r>
            <a:br>
              <a:rPr lang="en-US" sz="8800" dirty="0"/>
            </a:br>
            <a:r>
              <a:rPr lang="en-US" sz="8800" dirty="0"/>
              <a:t>VIRTUALIZATION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990600"/>
            <a:ext cx="7086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199"/>
            <a:ext cx="8229600" cy="828869"/>
          </a:xfrm>
        </p:spPr>
        <p:txBody>
          <a:bodyPr/>
          <a:lstStyle/>
          <a:p>
            <a:pPr algn="ctr"/>
            <a:r>
              <a:rPr lang="en-US" b="1" dirty="0"/>
              <a:t>Virtualization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Virtualization offers major savings in data center operations. </a:t>
            </a:r>
          </a:p>
          <a:p>
            <a:r>
              <a:rPr lang="en-US" dirty="0"/>
              <a:t>Virtualization makes possible significant reductions in the costs of managing data centers, with simplification of systems management tasks. </a:t>
            </a:r>
          </a:p>
          <a:p>
            <a:r>
              <a:rPr lang="en-US" dirty="0"/>
              <a:t>Virtualization offers back-up and increased redundancy for delivery of high performance and high availability services. </a:t>
            </a:r>
          </a:p>
          <a:p>
            <a:r>
              <a:rPr lang="en-US" dirty="0"/>
              <a:t>Virtualization is a step in the direction of “cloud computing”. </a:t>
            </a:r>
          </a:p>
          <a:p>
            <a:r>
              <a:rPr lang="en-US" dirty="0"/>
              <a:t>Centralized management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Vendors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4800600"/>
            <a:ext cx="38227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5495" y="2438400"/>
            <a:ext cx="2624137" cy="1385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807" y="2438400"/>
            <a:ext cx="2933700" cy="267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What is Virtualization?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Virtualization is a technology to run multiple same or different operating systems which are completely isolated from each  other on the same machine. </a:t>
            </a:r>
          </a:p>
          <a:p>
            <a:pPr lvl="1"/>
            <a:r>
              <a:rPr lang="en-US" dirty="0"/>
              <a:t>Example: Running both Windows and Linux on the same machine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09799"/>
            <a:ext cx="8229600" cy="627803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800" y="2872581"/>
            <a:ext cx="6756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34B4CE1-EC7E-4AB2-A07B-FEFAB0222C1E}"/>
              </a:ext>
            </a:extLst>
          </p:cNvPr>
          <p:cNvSpPr txBox="1">
            <a:spLocks/>
          </p:cNvSpPr>
          <p:nvPr/>
        </p:nvSpPr>
        <p:spPr>
          <a:xfrm>
            <a:off x="609600" y="8564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/>
              <a:t>VIRTUALIZATION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066800"/>
            <a:ext cx="60579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57400"/>
            <a:ext cx="36280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1981200"/>
            <a:ext cx="45053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1981200"/>
            <a:ext cx="396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Hypervisor?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649" y="2819400"/>
            <a:ext cx="8229600" cy="2331720"/>
          </a:xfrm>
        </p:spPr>
        <p:txBody>
          <a:bodyPr/>
          <a:lstStyle/>
          <a:p>
            <a:r>
              <a:rPr lang="en-US" dirty="0"/>
              <a:t>Hypervisor is a software layer that sits between Hardware and OS  which will interact with hardware and resources and provide  an interface to share the available resources to virtual containers.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754379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19200"/>
            <a:ext cx="73723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834528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rrow: Striped Right 1">
            <a:extLst>
              <a:ext uri="{FF2B5EF4-FFF2-40B4-BE49-F238E27FC236}">
                <a16:creationId xmlns:a16="http://schemas.microsoft.com/office/drawing/2014/main" id="{DFD9F956-A59E-46A3-A4E7-6D04A2077929}"/>
              </a:ext>
            </a:extLst>
          </p:cNvPr>
          <p:cNvSpPr/>
          <p:nvPr/>
        </p:nvSpPr>
        <p:spPr>
          <a:xfrm>
            <a:off x="381000" y="4191000"/>
            <a:ext cx="685800" cy="533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C6936B8-925A-493E-AE48-876899EF26A4}"/>
              </a:ext>
            </a:extLst>
          </p:cNvPr>
          <p:cNvSpPr/>
          <p:nvPr/>
        </p:nvSpPr>
        <p:spPr>
          <a:xfrm>
            <a:off x="609600" y="32004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90601"/>
            <a:ext cx="746759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6" y="1143000"/>
            <a:ext cx="8229600" cy="4754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Virtualization and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Virtualization is a technology whereas Cloud Computing is a service. </a:t>
            </a:r>
          </a:p>
          <a:p>
            <a:pPr>
              <a:lnSpc>
                <a:spcPct val="200000"/>
              </a:lnSpc>
            </a:pPr>
            <a:r>
              <a:rPr lang="en-US" dirty="0"/>
              <a:t>Without virtualization, there is no Cloud Computing. </a:t>
            </a:r>
          </a:p>
          <a:p>
            <a:pPr>
              <a:lnSpc>
                <a:spcPct val="200000"/>
              </a:lnSpc>
            </a:pPr>
            <a:r>
              <a:rPr lang="en-US" dirty="0"/>
              <a:t>Cloud Computing is built on top of Virtualization.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2951</TotalTime>
  <Words>177</Words>
  <Application>Microsoft Office PowerPoint</Application>
  <PresentationFormat>On-screen Show (4:3)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Constantia</vt:lpstr>
      <vt:lpstr>Wingdings 2</vt:lpstr>
      <vt:lpstr>Flow</vt:lpstr>
      <vt:lpstr>TNGS Learning Solution VIRTUALIZATION</vt:lpstr>
      <vt:lpstr> What is Virtualization?</vt:lpstr>
      <vt:lpstr>Problem</vt:lpstr>
      <vt:lpstr>PowerPoint Presentation</vt:lpstr>
      <vt:lpstr>What IS Hypervisor?</vt:lpstr>
      <vt:lpstr>PowerPoint Presentation</vt:lpstr>
      <vt:lpstr>PowerPoint Presentation</vt:lpstr>
      <vt:lpstr>PowerPoint Presentation</vt:lpstr>
      <vt:lpstr>Virtualization and Cloud Computing</vt:lpstr>
      <vt:lpstr>PowerPoint Presentation</vt:lpstr>
      <vt:lpstr>Virtualization Benefits</vt:lpstr>
      <vt:lpstr>Vendors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</dc:title>
  <dc:creator>godwill</dc:creator>
  <cp:lastModifiedBy>Godwill Ngwanah</cp:lastModifiedBy>
  <cp:revision>17</cp:revision>
  <dcterms:created xsi:type="dcterms:W3CDTF">2020-04-03T23:55:39Z</dcterms:created>
  <dcterms:modified xsi:type="dcterms:W3CDTF">2023-09-09T21:17:51Z</dcterms:modified>
</cp:coreProperties>
</file>