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Cloud DevOps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Domain 1 - SDLC Automation</a:t>
            </a:r>
            <a:br>
              <a:rPr lang="en-US" sz="3200" b="1" dirty="0"/>
            </a:br>
            <a:r>
              <a:rPr lang="en-US" sz="3200" b="1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Developers push the code to a code repository often (GitHub, </a:t>
            </a:r>
            <a:r>
              <a:rPr lang="en-US" dirty="0" err="1"/>
              <a:t>CodeCommit</a:t>
            </a:r>
            <a:r>
              <a:rPr lang="en-US" dirty="0"/>
              <a:t>, Bitbucket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A testing/build server checks the code as soon as it’s pushed (</a:t>
            </a:r>
            <a:r>
              <a:rPr lang="en-US" dirty="0" err="1"/>
              <a:t>CodeBuild</a:t>
            </a:r>
            <a:r>
              <a:rPr lang="en-US" dirty="0"/>
              <a:t>/Jenkins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The developer gets feedback about the tests and checks that have passed or failed</a:t>
            </a:r>
          </a:p>
          <a:p>
            <a:r>
              <a:rPr lang="en-US" dirty="0"/>
              <a:t>Find bugs early, fix bugs</a:t>
            </a:r>
          </a:p>
          <a:p>
            <a:r>
              <a:rPr lang="en-US" dirty="0"/>
              <a:t>Deliver faster as the code is tested</a:t>
            </a:r>
          </a:p>
          <a:p>
            <a:r>
              <a:rPr lang="en-US" dirty="0"/>
              <a:t>Deploy often</a:t>
            </a:r>
          </a:p>
          <a:p>
            <a:r>
              <a:rPr lang="en-US" dirty="0"/>
              <a:t>Happier developers, as they’re unblocked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Domain 1 - SDLC Automation</a:t>
            </a:r>
            <a:br>
              <a:rPr lang="en-US" sz="3200" b="1" dirty="0"/>
            </a:br>
            <a:r>
              <a:rPr lang="en-US" sz="3200" b="1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254EA-CC47-48A5-B016-54DA3F5B0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75" y="1828800"/>
            <a:ext cx="5735450" cy="4495800"/>
          </a:xfrm>
        </p:spPr>
      </p:pic>
    </p:spTree>
    <p:extLst>
      <p:ext uri="{BB962C8B-B14F-4D97-AF65-F5344CB8AC3E}">
        <p14:creationId xmlns:p14="http://schemas.microsoft.com/office/powerpoint/2010/main" val="39689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Domain 1 - SDLC Automation</a:t>
            </a:r>
            <a:br>
              <a:rPr lang="en-US" sz="3200" b="1" dirty="0"/>
            </a:br>
            <a:r>
              <a:rPr lang="en-US" sz="3200" b="1" dirty="0"/>
              <a:t>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/>
              <a:t>Ensure that the software can be released reliably whenever needed.</a:t>
            </a:r>
          </a:p>
          <a:p>
            <a:r>
              <a:rPr lang="en-US" dirty="0"/>
              <a:t>Ensures deployments happen often and are quick</a:t>
            </a:r>
          </a:p>
          <a:p>
            <a:r>
              <a:rPr lang="en-US" dirty="0"/>
              <a:t>Shift away from “one release every 3 months” to ”5 releases a day”</a:t>
            </a:r>
          </a:p>
          <a:p>
            <a:r>
              <a:rPr lang="en-US" dirty="0"/>
              <a:t>That usually means automated deployment </a:t>
            </a:r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/>
              <a:t>Jenkins CD</a:t>
            </a:r>
          </a:p>
          <a:p>
            <a:pPr lvl="1"/>
            <a:r>
              <a:rPr lang="en-US" dirty="0"/>
              <a:t>Spinnaker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350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1722</TotalTime>
  <Words>143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Cloud DevOps</vt:lpstr>
      <vt:lpstr>Domain 1 - SDLC Automation Continuous Integration</vt:lpstr>
      <vt:lpstr>Domain 1 - SDLC Automation Continuous Integration</vt:lpstr>
      <vt:lpstr>Domain 1 - SDLC Automation Continuous Delivery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14</cp:revision>
  <dcterms:created xsi:type="dcterms:W3CDTF">2020-04-04T00:57:16Z</dcterms:created>
  <dcterms:modified xsi:type="dcterms:W3CDTF">2022-10-18T18:04:37Z</dcterms:modified>
</cp:coreProperties>
</file>