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9910E0-4ACD-4C8A-9662-5C3B58901F0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E1A2666-F8FD-7798-4839-0F3AD59527A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" y="-16113"/>
            <a:ext cx="1202575" cy="7266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6-CREATING AN INSTANCE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SPIN UP AN EC2 INSTANCE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Once you are on the EC2 dashboard, make sure once in which region you are in. 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Next click on Launch Instance to start spinning our first server on AWS.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746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267200"/>
            <a:ext cx="746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select the OS flavor from the STEP 1, make sure that it has free tier eligible tag.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24400"/>
            <a:ext cx="72802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144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click on Next: Configure Instance Details on the below right side of the page.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657600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click on Next: Add Storage on the below right side of the page.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82296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14400"/>
            <a:ext cx="6324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 click on Next: Add tags from the below right side of the page.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617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657600"/>
            <a:ext cx="77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click on Next: Configure Security Group from the below right side of the page.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038600"/>
            <a:ext cx="6096000" cy="270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click on Review and Launch from the below right side of the page.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6705600" cy="298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3886200"/>
            <a:ext cx="457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 Next, click on Launch form the below right side of the page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95800"/>
            <a:ext cx="6705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826764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 the next page, if you have already created a keypair for your server, select an </a:t>
            </a:r>
            <a:r>
              <a:rPr lang="en-US" sz="1200" b="1" dirty="0"/>
              <a:t>existing key Pair </a:t>
            </a:r>
            <a:r>
              <a:rPr lang="en-US" sz="1200" dirty="0"/>
              <a:t>or select create a new keypair to create a new keypair then download your key pair. Click on </a:t>
            </a:r>
            <a:r>
              <a:rPr lang="en-US" sz="1200" b="1" dirty="0"/>
              <a:t>Launch Instances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667" y="1376065"/>
            <a:ext cx="5486400" cy="265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1667" y="4403235"/>
            <a:ext cx="5469466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4038600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Your first instance is creating. Click on the View Instance button from the below right-side page.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221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Flow</vt:lpstr>
      <vt:lpstr>6-CREATING AN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6-CREATING AN INSTANCE</dc:title>
  <dc:creator>godwill</dc:creator>
  <cp:lastModifiedBy>Godwill Ngwanah</cp:lastModifiedBy>
  <cp:revision>8</cp:revision>
  <dcterms:created xsi:type="dcterms:W3CDTF">2020-04-04T03:30:10Z</dcterms:created>
  <dcterms:modified xsi:type="dcterms:W3CDTF">2023-09-09T21:14:32Z</dcterms:modified>
</cp:coreProperties>
</file>