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41553-07B9-4F0F-8377-0B3F319669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F4DEB12-FA45-EC2C-EE10-8B334E3B13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8" y="-7144"/>
            <a:ext cx="1150258" cy="695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rtal.aws.amazon.com/billing/signup#/start/ema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TNGS Learning Solutions</a:t>
            </a:r>
            <a:br>
              <a:rPr lang="en-US" sz="6000" dirty="0">
                <a:solidFill>
                  <a:srgbClr val="FFC000"/>
                </a:solidFill>
              </a:rPr>
            </a:br>
            <a:r>
              <a:rPr lang="en-US" sz="6000" dirty="0">
                <a:solidFill>
                  <a:srgbClr val="FFC000"/>
                </a:solidFill>
              </a:rPr>
              <a:t>AWS Solutions Architect Online Course </a:t>
            </a:r>
            <a:br>
              <a:rPr lang="en-US" sz="6000" dirty="0">
                <a:solidFill>
                  <a:srgbClr val="FFC000"/>
                </a:solidFill>
              </a:rPr>
            </a:br>
            <a:br>
              <a:rPr lang="en-US" sz="6000" dirty="0">
                <a:solidFill>
                  <a:srgbClr val="FFC000"/>
                </a:solidFill>
              </a:rPr>
            </a:br>
            <a:r>
              <a:rPr lang="en-US" sz="5400" dirty="0"/>
              <a:t>AWS Account </a:t>
            </a:r>
            <a:r>
              <a:rPr lang="en-US" sz="5400" dirty="0" err="1"/>
              <a:t>SignUp</a:t>
            </a:r>
            <a:endParaRPr lang="en-US" sz="6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43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signed in, you have successfully created and logged into your AWS account.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signup step by step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Click on the URL below to open AWS signup page</a:t>
            </a:r>
          </a:p>
          <a:p>
            <a:r>
              <a:rPr lang="en-US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https://portal.aws.amazon.com/billing/signup#/start/email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Enter the following;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Root user email address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AWS account name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b="1" dirty="0"/>
              <a:t>Click on Verify email Address</a:t>
            </a:r>
          </a:p>
          <a:p>
            <a:pPr marL="370332" indent="-342900">
              <a:lnSpc>
                <a:spcPct val="120000"/>
              </a:lnSpc>
            </a:pPr>
            <a:r>
              <a:rPr lang="en-US" sz="2400" dirty="0"/>
              <a:t>Check your email and 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dirty="0"/>
              <a:t>Provide Verification Code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b="1" dirty="0"/>
              <a:t>Click on Verify 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D3561-0587-6E85-9AE7-AD36E213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38400"/>
            <a:ext cx="34290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4586514" cy="4428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Enter;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Root user password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Confirm root user password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Click on Continue. 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017A8-2296-E8C7-1EF9-D923689D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83" y="1236216"/>
            <a:ext cx="33623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5257800" cy="4834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Personal –for your own project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Enter the following;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Full name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Phone number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Country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State, Province,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Postal Code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read and agree to the terms of the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Click on Continue. 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CE7BC-A691-CB65-9420-8EDAA952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14400"/>
            <a:ext cx="2438400" cy="58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3313-B59F-4225-BE3D-67ECDB26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2971800" cy="5337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80DC37-E9EE-42B7-9676-E0314FB900FD}"/>
              </a:ext>
            </a:extLst>
          </p:cNvPr>
          <p:cNvSpPr/>
          <p:nvPr/>
        </p:nvSpPr>
        <p:spPr>
          <a:xfrm>
            <a:off x="457200" y="3166236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provide your credit/debit card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 billing address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914400"/>
            <a:ext cx="4584700" cy="351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45720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 your </a:t>
            </a:r>
            <a:r>
              <a:rPr lang="en-US" b="1" dirty="0"/>
              <a:t>cell phone numbe</a:t>
            </a:r>
            <a:r>
              <a:rPr lang="en-US" dirty="0"/>
              <a:t>r for cell phone verification.</a:t>
            </a:r>
          </a:p>
          <a:p>
            <a:r>
              <a:rPr lang="en-US" dirty="0"/>
              <a:t>Enter </a:t>
            </a:r>
            <a:r>
              <a:rPr lang="en-US" b="1" dirty="0"/>
              <a:t>Security Check</a:t>
            </a:r>
            <a:r>
              <a:rPr lang="en-US" dirty="0"/>
              <a:t> code</a:t>
            </a:r>
          </a:p>
          <a:p>
            <a:r>
              <a:rPr lang="en-US" dirty="0"/>
              <a:t> </a:t>
            </a:r>
          </a:p>
          <a:p>
            <a:r>
              <a:rPr lang="en-US" b="1" i="1" dirty="0"/>
              <a:t>Note ~</a:t>
            </a:r>
            <a:r>
              <a:rPr lang="en-US" dirty="0"/>
              <a:t> Select </a:t>
            </a:r>
            <a:r>
              <a:rPr lang="en-US" b="1" dirty="0"/>
              <a:t>Text message (SMS)</a:t>
            </a:r>
            <a:r>
              <a:rPr lang="en-US" dirty="0"/>
              <a:t> if you want to receive a verification text. Otherwise, select </a:t>
            </a:r>
            <a:r>
              <a:rPr lang="en-US" b="1" dirty="0"/>
              <a:t>Voice call</a:t>
            </a:r>
            <a:r>
              <a:rPr lang="en-US" dirty="0"/>
              <a:t> and you will receive a phone call on the provided phone number.</a:t>
            </a:r>
          </a:p>
          <a:p>
            <a:r>
              <a:rPr lang="en-US" dirty="0"/>
              <a:t>Click on</a:t>
            </a:r>
            <a:r>
              <a:rPr lang="en-US" b="1" dirty="0"/>
              <a:t> call Me Now</a:t>
            </a:r>
            <a:r>
              <a:rPr lang="en-US" dirty="0"/>
              <a:t> when you are ready.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71628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90600" y="38100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completed successfully, you will get a confirmation like this.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343400"/>
            <a:ext cx="71628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925" y="914401"/>
            <a:ext cx="60261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38200" y="42672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select the support plan as Basic Plan which is free. </a:t>
            </a:r>
          </a:p>
          <a:p>
            <a:endParaRPr lang="en-US" dirty="0"/>
          </a:p>
          <a:p>
            <a:r>
              <a:rPr lang="en-US" dirty="0"/>
              <a:t>You can find the more information on the below link regarding the support plans and its features </a:t>
            </a:r>
          </a:p>
          <a:p>
            <a:r>
              <a:rPr lang="en-US" dirty="0">
                <a:hlinkClick r:id="rId3"/>
              </a:rPr>
              <a:t>https://aws.amazon.com/premiumsupport/plans/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413337"/>
            <a:ext cx="47596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Enter your email address which you used to sign up at the beginning,</a:t>
            </a:r>
          </a:p>
          <a:p>
            <a:endParaRPr lang="en-US" dirty="0"/>
          </a:p>
          <a:p>
            <a:r>
              <a:rPr lang="en-US" dirty="0"/>
              <a:t>Click on Next.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Enter your password and click on sign in to sign into the AWS console.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CE0BC-F067-434D-8DFE-DD7AB2CA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305175" cy="4419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402</TotalTime>
  <Words>308</Words>
  <Application>Microsoft Office PowerPoint</Application>
  <PresentationFormat>On-screen Show 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Flow</vt:lpstr>
      <vt:lpstr>TNGS Learning Solutions AWS Solutions Architect Online Course   AWS Account SignUp</vt:lpstr>
      <vt:lpstr>AWS signup step by step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Signup</dc:title>
  <dc:creator>godwill</dc:creator>
  <cp:lastModifiedBy>Godwill Ngwanah</cp:lastModifiedBy>
  <cp:revision>37</cp:revision>
  <dcterms:created xsi:type="dcterms:W3CDTF">2020-04-04T01:23:48Z</dcterms:created>
  <dcterms:modified xsi:type="dcterms:W3CDTF">2024-02-14T07:55:01Z</dcterms:modified>
</cp:coreProperties>
</file>